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embeddedFontLst>
    <p:embeddedFont>
      <p:font typeface="Roboto"/>
      <p:regular r:id="rId47"/>
      <p:bold r:id="rId48"/>
      <p:italic r:id="rId49"/>
      <p:boldItalic r:id="rId50"/>
    </p:embeddedFont>
    <p:embeddedFont>
      <p:font typeface="Open Sans SemiBold"/>
      <p:regular r:id="rId51"/>
      <p:bold r:id="rId52"/>
      <p:italic r:id="rId53"/>
      <p:boldItalic r:id="rId54"/>
    </p:embeddedFont>
    <p:embeddedFont>
      <p:font typeface="Open Sans ExtraBold"/>
      <p:bold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jN9/XgnYvQTsMorX67PD5dxSPu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regular.fntdata"/><Relationship Id="rId50" Type="http://schemas.openxmlformats.org/officeDocument/2006/relationships/font" Target="fonts/Roboto-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7.xml"/><Relationship Id="rId55" Type="http://schemas.openxmlformats.org/officeDocument/2006/relationships/font" Target="fonts/OpenSansExtraBold-bold.fntdata"/><Relationship Id="rId10" Type="http://schemas.openxmlformats.org/officeDocument/2006/relationships/slide" Target="slides/slide6.xml"/><Relationship Id="rId54" Type="http://schemas.openxmlformats.org/officeDocument/2006/relationships/font" Target="fonts/OpenSansSemiBold-boldItalic.fntdata"/><Relationship Id="rId13" Type="http://schemas.openxmlformats.org/officeDocument/2006/relationships/slide" Target="slides/slide9.xml"/><Relationship Id="rId57" Type="http://schemas.openxmlformats.org/officeDocument/2006/relationships/font" Target="fonts/OpenSans-regular.fntdata"/><Relationship Id="rId12" Type="http://schemas.openxmlformats.org/officeDocument/2006/relationships/slide" Target="slides/slide8.xml"/><Relationship Id="rId56" Type="http://schemas.openxmlformats.org/officeDocument/2006/relationships/font" Target="fonts/OpenSansExtraBold-boldItalic.fntdata"/><Relationship Id="rId15" Type="http://schemas.openxmlformats.org/officeDocument/2006/relationships/slide" Target="slides/slide11.xml"/><Relationship Id="rId59" Type="http://schemas.openxmlformats.org/officeDocument/2006/relationships/font" Target="fonts/OpenSans-italic.fntdata"/><Relationship Id="rId14" Type="http://schemas.openxmlformats.org/officeDocument/2006/relationships/slide" Target="slides/slide10.xml"/><Relationship Id="rId58"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4" name="Google Shape;29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02" name="Google Shape;3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35b4b0fa99_0_3: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35b4b0fa99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davidmorin@davidmorin.com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470" name="Google Shape;470;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484" name="Google Shape;484;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491" name="Google Shape;491;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498" name="Google Shape;498;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30" name="Google Shape;530;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545" name="Google Shape;545;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24" name="Google Shape;624;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37" name="Google Shape;637;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50" name="Google Shape;650;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1" name="Google Shape;661;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71" name="Google Shape;671;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82" name="Google Shape;682;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4" name="Google Shape;694;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8" name="Google Shape;808;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15" name="Google Shape;11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281" name="Google Shape;2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25.png"/><Relationship Id="rId4" Type="http://schemas.openxmlformats.org/officeDocument/2006/relationships/hyperlink" Target="http://report.aswf.io" TargetMode="External"/><Relationship Id="rId5" Type="http://schemas.openxmlformats.org/officeDocument/2006/relationships/image" Target="../media/image1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6.png"/><Relationship Id="rId4" Type="http://schemas.openxmlformats.org/officeDocument/2006/relationships/image" Target="../media/image1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14.png"/><Relationship Id="rId4" Type="http://schemas.openxmlformats.org/officeDocument/2006/relationships/image" Target="../media/image1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1.png"/><Relationship Id="rId4" Type="http://schemas.openxmlformats.org/officeDocument/2006/relationships/image" Target="../media/image117.png"/><Relationship Id="rId5"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34.png"/><Relationship Id="rId9" Type="http://schemas.openxmlformats.org/officeDocument/2006/relationships/image" Target="../media/image137.png"/><Relationship Id="rId5" Type="http://schemas.openxmlformats.org/officeDocument/2006/relationships/image" Target="../media/image149.png"/><Relationship Id="rId6" Type="http://schemas.openxmlformats.org/officeDocument/2006/relationships/image" Target="../media/image146.png"/><Relationship Id="rId7" Type="http://schemas.openxmlformats.org/officeDocument/2006/relationships/image" Target="../media/image132.png"/><Relationship Id="rId8" Type="http://schemas.openxmlformats.org/officeDocument/2006/relationships/image" Target="../media/image150.png"/><Relationship Id="rId11" Type="http://schemas.openxmlformats.org/officeDocument/2006/relationships/image" Target="../media/image129.png"/><Relationship Id="rId10" Type="http://schemas.openxmlformats.org/officeDocument/2006/relationships/image" Target="../media/image130.png"/><Relationship Id="rId12" Type="http://schemas.openxmlformats.org/officeDocument/2006/relationships/image" Target="../media/image1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3.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43.png"/><Relationship Id="rId4" Type="http://schemas.openxmlformats.org/officeDocument/2006/relationships/image" Target="../media/image127.png"/><Relationship Id="rId9" Type="http://schemas.openxmlformats.org/officeDocument/2006/relationships/image" Target="../media/image140.png"/><Relationship Id="rId5" Type="http://schemas.openxmlformats.org/officeDocument/2006/relationships/image" Target="../media/image142.png"/><Relationship Id="rId6" Type="http://schemas.openxmlformats.org/officeDocument/2006/relationships/image" Target="../media/image144.png"/><Relationship Id="rId7" Type="http://schemas.openxmlformats.org/officeDocument/2006/relationships/image" Target="../media/image156.png"/><Relationship Id="rId8" Type="http://schemas.openxmlformats.org/officeDocument/2006/relationships/image" Target="../media/image148.png"/><Relationship Id="rId11" Type="http://schemas.openxmlformats.org/officeDocument/2006/relationships/image" Target="../media/image139.png"/><Relationship Id="rId10" Type="http://schemas.openxmlformats.org/officeDocument/2006/relationships/image" Target="../media/image141.png"/><Relationship Id="rId13" Type="http://schemas.openxmlformats.org/officeDocument/2006/relationships/image" Target="../media/image151.png"/><Relationship Id="rId12" Type="http://schemas.openxmlformats.org/officeDocument/2006/relationships/image" Target="../media/image138.png"/><Relationship Id="rId15" Type="http://schemas.openxmlformats.org/officeDocument/2006/relationships/image" Target="../media/image153.png"/><Relationship Id="rId14" Type="http://schemas.openxmlformats.org/officeDocument/2006/relationships/image" Target="../media/image145.png"/><Relationship Id="rId16" Type="http://schemas.openxmlformats.org/officeDocument/2006/relationships/image" Target="../media/image1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47.png"/><Relationship Id="rId4" Type="http://schemas.openxmlformats.org/officeDocument/2006/relationships/image" Target="../media/image155.jpg"/><Relationship Id="rId5" Type="http://schemas.openxmlformats.org/officeDocument/2006/relationships/image" Target="../media/image152.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59.png"/><Relationship Id="rId4" Type="http://schemas.openxmlformats.org/officeDocument/2006/relationships/image" Target="../media/image158.png"/><Relationship Id="rId5" Type="http://schemas.openxmlformats.org/officeDocument/2006/relationships/image" Target="../media/image160.jpg"/><Relationship Id="rId6" Type="http://schemas.openxmlformats.org/officeDocument/2006/relationships/image" Target="../media/image169.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62.png"/><Relationship Id="rId4" Type="http://schemas.openxmlformats.org/officeDocument/2006/relationships/image" Target="../media/image170.jpg"/><Relationship Id="rId5" Type="http://schemas.openxmlformats.org/officeDocument/2006/relationships/image" Target="../media/image164.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61.jpg"/><Relationship Id="rId4" Type="http://schemas.openxmlformats.org/officeDocument/2006/relationships/image" Target="../media/image157.jpg"/><Relationship Id="rId5" Type="http://schemas.openxmlformats.org/officeDocument/2006/relationships/image" Target="../media/image166.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86.jpg"/><Relationship Id="rId4" Type="http://schemas.openxmlformats.org/officeDocument/2006/relationships/hyperlink" Target="https://opentimeline.io" TargetMode="External"/><Relationship Id="rId5" Type="http://schemas.openxmlformats.org/officeDocument/2006/relationships/image" Target="../media/image1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67.jpg"/><Relationship Id="rId4" Type="http://schemas.openxmlformats.org/officeDocument/2006/relationships/image" Target="../media/image168.jpg"/><Relationship Id="rId5" Type="http://schemas.openxmlformats.org/officeDocument/2006/relationships/image" Target="../media/image172.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05.png"/><Relationship Id="rId4" Type="http://schemas.openxmlformats.org/officeDocument/2006/relationships/hyperlink" Target="https://materialx.org" TargetMode="External"/><Relationship Id="rId5" Type="http://schemas.openxmlformats.org/officeDocument/2006/relationships/image" Target="../media/image1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74.png"/><Relationship Id="rId4" Type="http://schemas.openxmlformats.org/officeDocument/2006/relationships/hyperlink" Target="https://rez-project.io" TargetMode="External"/><Relationship Id="rId5" Type="http://schemas.openxmlformats.org/officeDocument/2006/relationships/image" Target="../media/image165.png"/><Relationship Id="rId6" Type="http://schemas.openxmlformats.org/officeDocument/2006/relationships/image" Target="../media/image1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79.png"/><Relationship Id="rId4" Type="http://schemas.openxmlformats.org/officeDocument/2006/relationships/image" Target="../media/image183.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94.png"/><Relationship Id="rId4" Type="http://schemas.openxmlformats.org/officeDocument/2006/relationships/image" Target="../media/image185.png"/><Relationship Id="rId5" Type="http://schemas.openxmlformats.org/officeDocument/2006/relationships/image" Target="../media/image173.png"/><Relationship Id="rId6" Type="http://schemas.openxmlformats.org/officeDocument/2006/relationships/image" Target="../media/image187.png"/><Relationship Id="rId7" Type="http://schemas.openxmlformats.org/officeDocument/2006/relationships/hyperlink" Target="https://dpel.aswf.io" TargetMode="External"/><Relationship Id="rId8" Type="http://schemas.openxmlformats.org/officeDocument/2006/relationships/image" Target="../media/image1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88.png"/><Relationship Id="rId9" Type="http://schemas.openxmlformats.org/officeDocument/2006/relationships/image" Target="../media/image184.jpg"/><Relationship Id="rId5" Type="http://schemas.openxmlformats.org/officeDocument/2006/relationships/image" Target="../media/image182.png"/><Relationship Id="rId6" Type="http://schemas.openxmlformats.org/officeDocument/2006/relationships/image" Target="../media/image181.png"/><Relationship Id="rId7" Type="http://schemas.openxmlformats.org/officeDocument/2006/relationships/image" Target="../media/image178.png"/><Relationship Id="rId8" Type="http://schemas.openxmlformats.org/officeDocument/2006/relationships/image" Target="../media/image192.png"/><Relationship Id="rId11" Type="http://schemas.openxmlformats.org/officeDocument/2006/relationships/image" Target="../media/image189.jpg"/><Relationship Id="rId10" Type="http://schemas.openxmlformats.org/officeDocument/2006/relationships/image" Target="../media/image180.jpg"/><Relationship Id="rId13" Type="http://schemas.openxmlformats.org/officeDocument/2006/relationships/image" Target="../media/image201.jpg"/><Relationship Id="rId12" Type="http://schemas.openxmlformats.org/officeDocument/2006/relationships/image" Target="../media/image190.jpg"/><Relationship Id="rId15" Type="http://schemas.openxmlformats.org/officeDocument/2006/relationships/image" Target="../media/image193.jpg"/><Relationship Id="rId14" Type="http://schemas.openxmlformats.org/officeDocument/2006/relationships/image" Target="../media/image191.png"/><Relationship Id="rId17" Type="http://schemas.openxmlformats.org/officeDocument/2006/relationships/image" Target="../media/image196.png"/><Relationship Id="rId16" Type="http://schemas.openxmlformats.org/officeDocument/2006/relationships/image" Target="../media/image200.jpg"/><Relationship Id="rId19" Type="http://schemas.openxmlformats.org/officeDocument/2006/relationships/image" Target="../media/image202.jpg"/><Relationship Id="rId18" Type="http://schemas.openxmlformats.org/officeDocument/2006/relationships/image" Target="../media/image19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199.jpg"/><Relationship Id="rId5" Type="http://schemas.openxmlformats.org/officeDocument/2006/relationships/image" Target="../media/image204.jpg"/><Relationship Id="rId6" Type="http://schemas.openxmlformats.org/officeDocument/2006/relationships/image" Target="../media/image203.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197.png"/><Relationship Id="rId4" Type="http://schemas.openxmlformats.org/officeDocument/2006/relationships/image" Target="../media/image19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06.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59.png"/><Relationship Id="rId84" Type="http://schemas.openxmlformats.org/officeDocument/2006/relationships/image" Target="../media/image108.png"/><Relationship Id="rId83" Type="http://schemas.openxmlformats.org/officeDocument/2006/relationships/image" Target="../media/image107.png"/><Relationship Id="rId42" Type="http://schemas.openxmlformats.org/officeDocument/2006/relationships/image" Target="../media/image62.png"/><Relationship Id="rId86" Type="http://schemas.openxmlformats.org/officeDocument/2006/relationships/image" Target="../media/image111.png"/><Relationship Id="rId41" Type="http://schemas.openxmlformats.org/officeDocument/2006/relationships/image" Target="../media/image61.png"/><Relationship Id="rId85" Type="http://schemas.openxmlformats.org/officeDocument/2006/relationships/image" Target="../media/image102.png"/><Relationship Id="rId44" Type="http://schemas.openxmlformats.org/officeDocument/2006/relationships/image" Target="../media/image60.png"/><Relationship Id="rId88" Type="http://schemas.openxmlformats.org/officeDocument/2006/relationships/image" Target="../media/image110.png"/><Relationship Id="rId43" Type="http://schemas.openxmlformats.org/officeDocument/2006/relationships/image" Target="../media/image66.png"/><Relationship Id="rId87" Type="http://schemas.openxmlformats.org/officeDocument/2006/relationships/image" Target="../media/image109.png"/><Relationship Id="rId46" Type="http://schemas.openxmlformats.org/officeDocument/2006/relationships/image" Target="../media/image72.png"/><Relationship Id="rId45" Type="http://schemas.openxmlformats.org/officeDocument/2006/relationships/image" Target="../media/image69.png"/><Relationship Id="rId80" Type="http://schemas.openxmlformats.org/officeDocument/2006/relationships/image" Target="../media/image92.jpg"/><Relationship Id="rId82" Type="http://schemas.openxmlformats.org/officeDocument/2006/relationships/image" Target="../media/image113.png"/><Relationship Id="rId81" Type="http://schemas.openxmlformats.org/officeDocument/2006/relationships/image" Target="../media/image103.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20.png"/><Relationship Id="rId48" Type="http://schemas.openxmlformats.org/officeDocument/2006/relationships/image" Target="../media/image73.png"/><Relationship Id="rId47" Type="http://schemas.openxmlformats.org/officeDocument/2006/relationships/image" Target="../media/image75.png"/><Relationship Id="rId49" Type="http://schemas.openxmlformats.org/officeDocument/2006/relationships/image" Target="../media/image79.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27.png"/><Relationship Id="rId73" Type="http://schemas.openxmlformats.org/officeDocument/2006/relationships/image" Target="../media/image104.png"/><Relationship Id="rId72" Type="http://schemas.openxmlformats.org/officeDocument/2006/relationships/image" Target="../media/image89.png"/><Relationship Id="rId31" Type="http://schemas.openxmlformats.org/officeDocument/2006/relationships/image" Target="../media/image50.png"/><Relationship Id="rId75" Type="http://schemas.openxmlformats.org/officeDocument/2006/relationships/image" Target="../media/image94.png"/><Relationship Id="rId30" Type="http://schemas.openxmlformats.org/officeDocument/2006/relationships/image" Target="../media/image55.png"/><Relationship Id="rId74" Type="http://schemas.openxmlformats.org/officeDocument/2006/relationships/image" Target="../media/image98.png"/><Relationship Id="rId33" Type="http://schemas.openxmlformats.org/officeDocument/2006/relationships/image" Target="../media/image65.png"/><Relationship Id="rId77" Type="http://schemas.openxmlformats.org/officeDocument/2006/relationships/image" Target="../media/image100.png"/><Relationship Id="rId32" Type="http://schemas.openxmlformats.org/officeDocument/2006/relationships/image" Target="../media/image67.png"/><Relationship Id="rId76" Type="http://schemas.openxmlformats.org/officeDocument/2006/relationships/image" Target="../media/image93.png"/><Relationship Id="rId35" Type="http://schemas.openxmlformats.org/officeDocument/2006/relationships/image" Target="../media/image52.png"/><Relationship Id="rId79" Type="http://schemas.openxmlformats.org/officeDocument/2006/relationships/image" Target="../media/image105.png"/><Relationship Id="rId34" Type="http://schemas.openxmlformats.org/officeDocument/2006/relationships/image" Target="../media/image83.png"/><Relationship Id="rId78" Type="http://schemas.openxmlformats.org/officeDocument/2006/relationships/image" Target="../media/image97.png"/><Relationship Id="rId71" Type="http://schemas.openxmlformats.org/officeDocument/2006/relationships/image" Target="../media/image106.png"/><Relationship Id="rId70" Type="http://schemas.openxmlformats.org/officeDocument/2006/relationships/image" Target="../media/image95.png"/><Relationship Id="rId37" Type="http://schemas.openxmlformats.org/officeDocument/2006/relationships/image" Target="../media/image63.png"/><Relationship Id="rId36" Type="http://schemas.openxmlformats.org/officeDocument/2006/relationships/image" Target="../media/image57.png"/><Relationship Id="rId39" Type="http://schemas.openxmlformats.org/officeDocument/2006/relationships/image" Target="../media/image56.png"/><Relationship Id="rId38" Type="http://schemas.openxmlformats.org/officeDocument/2006/relationships/image" Target="../media/image58.png"/><Relationship Id="rId62" Type="http://schemas.openxmlformats.org/officeDocument/2006/relationships/image" Target="../media/image86.png"/><Relationship Id="rId61" Type="http://schemas.openxmlformats.org/officeDocument/2006/relationships/image" Target="../media/image81.png"/><Relationship Id="rId20" Type="http://schemas.openxmlformats.org/officeDocument/2006/relationships/image" Target="../media/image53.png"/><Relationship Id="rId64" Type="http://schemas.openxmlformats.org/officeDocument/2006/relationships/image" Target="../media/image96.png"/><Relationship Id="rId63" Type="http://schemas.openxmlformats.org/officeDocument/2006/relationships/image" Target="../media/image84.png"/><Relationship Id="rId22" Type="http://schemas.openxmlformats.org/officeDocument/2006/relationships/image" Target="../media/image49.png"/><Relationship Id="rId66" Type="http://schemas.openxmlformats.org/officeDocument/2006/relationships/image" Target="../media/image99.png"/><Relationship Id="rId21" Type="http://schemas.openxmlformats.org/officeDocument/2006/relationships/image" Target="../media/image54.png"/><Relationship Id="rId65" Type="http://schemas.openxmlformats.org/officeDocument/2006/relationships/image" Target="../media/image90.png"/><Relationship Id="rId24" Type="http://schemas.openxmlformats.org/officeDocument/2006/relationships/image" Target="../media/image45.png"/><Relationship Id="rId68" Type="http://schemas.openxmlformats.org/officeDocument/2006/relationships/image" Target="../media/image87.png"/><Relationship Id="rId23" Type="http://schemas.openxmlformats.org/officeDocument/2006/relationships/image" Target="../media/image46.png"/><Relationship Id="rId67" Type="http://schemas.openxmlformats.org/officeDocument/2006/relationships/image" Target="../media/image101.png"/><Relationship Id="rId60" Type="http://schemas.openxmlformats.org/officeDocument/2006/relationships/image" Target="../media/image74.png"/><Relationship Id="rId26" Type="http://schemas.openxmlformats.org/officeDocument/2006/relationships/image" Target="../media/image48.png"/><Relationship Id="rId25" Type="http://schemas.openxmlformats.org/officeDocument/2006/relationships/image" Target="../media/image42.png"/><Relationship Id="rId69" Type="http://schemas.openxmlformats.org/officeDocument/2006/relationships/image" Target="../media/image91.png"/><Relationship Id="rId28" Type="http://schemas.openxmlformats.org/officeDocument/2006/relationships/image" Target="../media/image43.png"/><Relationship Id="rId27" Type="http://schemas.openxmlformats.org/officeDocument/2006/relationships/image" Target="../media/image64.png"/><Relationship Id="rId29" Type="http://schemas.openxmlformats.org/officeDocument/2006/relationships/image" Target="../media/image51.png"/><Relationship Id="rId51" Type="http://schemas.openxmlformats.org/officeDocument/2006/relationships/image" Target="../media/image77.png"/><Relationship Id="rId50" Type="http://schemas.openxmlformats.org/officeDocument/2006/relationships/image" Target="../media/image70.png"/><Relationship Id="rId53" Type="http://schemas.openxmlformats.org/officeDocument/2006/relationships/image" Target="../media/image68.png"/><Relationship Id="rId52" Type="http://schemas.openxmlformats.org/officeDocument/2006/relationships/image" Target="../media/image76.png"/><Relationship Id="rId11" Type="http://schemas.openxmlformats.org/officeDocument/2006/relationships/image" Target="../media/image33.png"/><Relationship Id="rId55" Type="http://schemas.openxmlformats.org/officeDocument/2006/relationships/image" Target="../media/image78.png"/><Relationship Id="rId10" Type="http://schemas.openxmlformats.org/officeDocument/2006/relationships/image" Target="../media/image22.png"/><Relationship Id="rId54" Type="http://schemas.openxmlformats.org/officeDocument/2006/relationships/image" Target="../media/image71.png"/><Relationship Id="rId13" Type="http://schemas.openxmlformats.org/officeDocument/2006/relationships/image" Target="../media/image39.png"/><Relationship Id="rId57" Type="http://schemas.openxmlformats.org/officeDocument/2006/relationships/image" Target="../media/image82.png"/><Relationship Id="rId12" Type="http://schemas.openxmlformats.org/officeDocument/2006/relationships/image" Target="../media/image31.png"/><Relationship Id="rId56" Type="http://schemas.openxmlformats.org/officeDocument/2006/relationships/image" Target="../media/image88.png"/><Relationship Id="rId15" Type="http://schemas.openxmlformats.org/officeDocument/2006/relationships/image" Target="../media/image35.png"/><Relationship Id="rId59" Type="http://schemas.openxmlformats.org/officeDocument/2006/relationships/image" Target="../media/image80.png"/><Relationship Id="rId14" Type="http://schemas.openxmlformats.org/officeDocument/2006/relationships/image" Target="../media/image36.png"/><Relationship Id="rId58" Type="http://schemas.openxmlformats.org/officeDocument/2006/relationships/image" Target="../media/image85.png"/><Relationship Id="rId17" Type="http://schemas.openxmlformats.org/officeDocument/2006/relationships/image" Target="../media/image40.png"/><Relationship Id="rId16" Type="http://schemas.openxmlformats.org/officeDocument/2006/relationships/image" Target="../media/image41.jpg"/><Relationship Id="rId19" Type="http://schemas.openxmlformats.org/officeDocument/2006/relationships/image" Target="../media/image38.png"/><Relationship Id="rId18"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0.png"/><Relationship Id="rId4" Type="http://schemas.openxmlformats.org/officeDocument/2006/relationships/image" Target="../media/image115.png"/><Relationship Id="rId5"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97" name="Google Shape;97;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January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289" name="Google Shape;289;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290" name="Google Shape;290;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291" name="Google Shape;291;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297" name="Google Shape;297;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298" name="Google Shape;298;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299" name="Google Shape;299;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05" name="Google Shape;305;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06" name="Google Shape;306;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animEffect filter="fade" transition="in">
                                      <p:cBhvr>
                                        <p:cTn dur="200"/>
                                        <p:tgtEl>
                                          <p:spTgt spid="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animEffect filter="fade" transition="in">
                                      <p:cBhvr>
                                        <p:cTn dur="200"/>
                                        <p:tgtEl>
                                          <p:spTgt spid="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animEffect filter="fade" transition="in">
                                      <p:cBhvr>
                                        <p:cTn dur="200"/>
                                        <p:tgtEl>
                                          <p:spTgt spid="3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3" st="3"/>
                                            </p:txEl>
                                          </p:spTgt>
                                        </p:tgtEl>
                                        <p:attrNameLst>
                                          <p:attrName>style.visibility</p:attrName>
                                        </p:attrNameLst>
                                      </p:cBhvr>
                                      <p:to>
                                        <p:strVal val="visible"/>
                                      </p:to>
                                    </p:set>
                                    <p:animEffect filter="fade" transition="in">
                                      <p:cBhvr>
                                        <p:cTn dur="200"/>
                                        <p:tgtEl>
                                          <p:spTgt spid="3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35b4b0fa99_0_3" title="Milestone Number"/>
          <p:cNvSpPr/>
          <p:nvPr/>
        </p:nvSpPr>
        <p:spPr>
          <a:xfrm>
            <a:off x="1279872"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12" name="Google Shape;312;g335b4b0fa99_0_3" title="Milestone Tall Arrow"/>
          <p:cNvSpPr/>
          <p:nvPr/>
        </p:nvSpPr>
        <p:spPr>
          <a:xfrm>
            <a:off x="1238426"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3" name="Google Shape;313;g335b4b0fa99_0_3"/>
          <p:cNvSpPr txBox="1"/>
          <p:nvPr/>
        </p:nvSpPr>
        <p:spPr>
          <a:xfrm>
            <a:off x="-280320" y="187278"/>
            <a:ext cx="1449900" cy="2565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14" name="Google Shape;314;g335b4b0fa99_0_3"/>
          <p:cNvSpPr txBox="1"/>
          <p:nvPr/>
        </p:nvSpPr>
        <p:spPr>
          <a:xfrm>
            <a:off x="-88856" y="723020"/>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15" name="Google Shape;315;g335b4b0fa99_0_3" title="Milestone Arrow"/>
          <p:cNvSpPr/>
          <p:nvPr/>
        </p:nvSpPr>
        <p:spPr>
          <a:xfrm>
            <a:off x="1797945"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6" name="Google Shape;316;g335b4b0fa99_0_3" title="Milestone Number"/>
          <p:cNvSpPr/>
          <p:nvPr/>
        </p:nvSpPr>
        <p:spPr>
          <a:xfrm>
            <a:off x="1878244"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17" name="Google Shape;317;g335b4b0fa99_0_3" title="Milestone Text"/>
          <p:cNvGrpSpPr/>
          <p:nvPr/>
        </p:nvGrpSpPr>
        <p:grpSpPr>
          <a:xfrm>
            <a:off x="1799466" y="609522"/>
            <a:ext cx="1591410" cy="698881"/>
            <a:chOff x="2084853" y="-1437412"/>
            <a:chExt cx="1718400" cy="754650"/>
          </a:xfrm>
        </p:grpSpPr>
        <p:sp>
          <p:nvSpPr>
            <p:cNvPr id="318" name="Google Shape;318;g335b4b0fa99_0_3"/>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19" name="Google Shape;319;g335b4b0fa99_0_3"/>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20" name="Google Shape;320;g335b4b0fa99_0_3" title="Milestone 4"/>
          <p:cNvGrpSpPr/>
          <p:nvPr/>
        </p:nvGrpSpPr>
        <p:grpSpPr>
          <a:xfrm>
            <a:off x="2869477" y="3261432"/>
            <a:ext cx="1428554" cy="2371601"/>
            <a:chOff x="5194569" y="2879132"/>
            <a:chExt cx="1542548" cy="2560848"/>
          </a:xfrm>
        </p:grpSpPr>
        <p:sp>
          <p:nvSpPr>
            <p:cNvPr id="321" name="Google Shape;321;g335b4b0fa99_0_3"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22" name="Google Shape;322;g335b4b0fa99_0_3"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23" name="Google Shape;323;g335b4b0fa99_0_3" title="Milestone Text"/>
            <p:cNvGrpSpPr/>
            <p:nvPr/>
          </p:nvGrpSpPr>
          <p:grpSpPr>
            <a:xfrm>
              <a:off x="5194569" y="2879132"/>
              <a:ext cx="1542548" cy="559915"/>
              <a:chOff x="1900453" y="1419541"/>
              <a:chExt cx="1542548" cy="559915"/>
            </a:xfrm>
          </p:grpSpPr>
          <p:sp>
            <p:nvSpPr>
              <p:cNvPr id="324" name="Google Shape;324;g335b4b0fa99_0_3"/>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5" name="Google Shape;325;g335b4b0fa99_0_3"/>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800" u="none" cap="none" strike="noStrike">
                    <a:solidFill>
                      <a:srgbClr val="FFD966"/>
                    </a:solidFill>
                    <a:latin typeface="Trebuchet MS"/>
                    <a:ea typeface="Trebuchet MS"/>
                    <a:cs typeface="Trebuchet MS"/>
                    <a:sym typeface="Trebuchet MS"/>
                  </a:rPr>
                  <a:t>May 1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B0F0"/>
                  </a:solidFill>
                  <a:latin typeface="Trebuchet MS"/>
                  <a:ea typeface="Trebuchet MS"/>
                  <a:cs typeface="Trebuchet MS"/>
                  <a:sym typeface="Trebuchet MS"/>
                </a:endParaRPr>
              </a:p>
            </p:txBody>
          </p:sp>
          <p:sp>
            <p:nvSpPr>
              <p:cNvPr id="326" name="Google Shape;326;g335b4b0fa99_0_3"/>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327" name="Google Shape;327;g335b4b0fa99_0_3" title="Milestone 8"/>
          <p:cNvGrpSpPr/>
          <p:nvPr/>
        </p:nvGrpSpPr>
        <p:grpSpPr>
          <a:xfrm>
            <a:off x="4508378" y="5033593"/>
            <a:ext cx="406460" cy="440455"/>
            <a:chOff x="7791443" y="4810913"/>
            <a:chExt cx="538500" cy="608700"/>
          </a:xfrm>
        </p:grpSpPr>
        <p:sp>
          <p:nvSpPr>
            <p:cNvPr id="328" name="Google Shape;328;g335b4b0fa99_0_3"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329" name="Google Shape;329;g335b4b0fa99_0_3"/>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COVID</a:t>
              </a:r>
              <a:endParaRPr b="0" i="0" sz="13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19</a:t>
              </a:r>
              <a:endParaRPr b="0" i="0" sz="900" u="none" cap="none" strike="noStrike">
                <a:solidFill>
                  <a:srgbClr val="B49823"/>
                </a:solidFill>
                <a:latin typeface="Arial"/>
                <a:ea typeface="Arial"/>
                <a:cs typeface="Arial"/>
                <a:sym typeface="Arial"/>
              </a:endParaRPr>
            </a:p>
          </p:txBody>
        </p:sp>
      </p:grpSp>
      <p:grpSp>
        <p:nvGrpSpPr>
          <p:cNvPr id="330" name="Google Shape;330;g335b4b0fa99_0_3" title="Milestone 3"/>
          <p:cNvGrpSpPr/>
          <p:nvPr/>
        </p:nvGrpSpPr>
        <p:grpSpPr>
          <a:xfrm>
            <a:off x="2330837" y="2761550"/>
            <a:ext cx="1591611" cy="2848346"/>
            <a:chOff x="3350604" y="2363462"/>
            <a:chExt cx="1718617" cy="3075635"/>
          </a:xfrm>
        </p:grpSpPr>
        <p:sp>
          <p:nvSpPr>
            <p:cNvPr id="331" name="Google Shape;331;g335b4b0fa99_0_3"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2" name="Google Shape;332;g335b4b0fa99_0_3"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333" name="Google Shape;333;g335b4b0fa99_0_3"/>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334" name="Google Shape;334;g335b4b0fa99_0_3" title="Milestone 3"/>
          <p:cNvGrpSpPr/>
          <p:nvPr/>
        </p:nvGrpSpPr>
        <p:grpSpPr>
          <a:xfrm>
            <a:off x="3483902" y="627540"/>
            <a:ext cx="1592998" cy="4998864"/>
            <a:chOff x="3222037" y="41689"/>
            <a:chExt cx="1720114" cy="5397758"/>
          </a:xfrm>
        </p:grpSpPr>
        <p:sp>
          <p:nvSpPr>
            <p:cNvPr id="335" name="Google Shape;335;g335b4b0fa99_0_3"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6" name="Google Shape;336;g335b4b0fa99_0_3"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337" name="Google Shape;337;g335b4b0fa99_0_3" title="Milestone Text"/>
            <p:cNvGrpSpPr/>
            <p:nvPr/>
          </p:nvGrpSpPr>
          <p:grpSpPr>
            <a:xfrm>
              <a:off x="3223751" y="41689"/>
              <a:ext cx="1718400" cy="777640"/>
              <a:chOff x="1884312" y="-1417902"/>
              <a:chExt cx="1718400" cy="777640"/>
            </a:xfrm>
          </p:grpSpPr>
          <p:sp>
            <p:nvSpPr>
              <p:cNvPr id="338" name="Google Shape;338;g335b4b0fa99_0_3"/>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 2019</a:t>
                </a:r>
                <a:endParaRPr b="0" i="0" sz="1500" u="none" cap="none" strike="noStrike">
                  <a:solidFill>
                    <a:srgbClr val="FFD966"/>
                  </a:solidFill>
                  <a:latin typeface="Arial"/>
                  <a:ea typeface="Arial"/>
                  <a:cs typeface="Arial"/>
                  <a:sym typeface="Arial"/>
                </a:endParaRPr>
              </a:p>
            </p:txBody>
          </p:sp>
          <p:sp>
            <p:nvSpPr>
              <p:cNvPr id="339" name="Google Shape;339;g335b4b0fa99_0_3"/>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40" name="Google Shape;340;g335b4b0fa99_0_3" title="Milestone Arrow"/>
          <p:cNvSpPr/>
          <p:nvPr/>
        </p:nvSpPr>
        <p:spPr>
          <a:xfrm>
            <a:off x="4000519"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1" name="Google Shape;341;g335b4b0fa99_0_3" title="Milestone Number"/>
          <p:cNvSpPr/>
          <p:nvPr/>
        </p:nvSpPr>
        <p:spPr>
          <a:xfrm>
            <a:off x="40922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342" name="Google Shape;342;g335b4b0fa99_0_3"/>
          <p:cNvSpPr txBox="1"/>
          <p:nvPr/>
        </p:nvSpPr>
        <p:spPr>
          <a:xfrm>
            <a:off x="4029809"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343" name="Google Shape;343;g335b4b0fa99_0_3" title="Milestone 3"/>
          <p:cNvGrpSpPr/>
          <p:nvPr/>
        </p:nvGrpSpPr>
        <p:grpSpPr>
          <a:xfrm>
            <a:off x="4990974" y="2032325"/>
            <a:ext cx="515097" cy="3577817"/>
            <a:chOff x="3360040" y="1779237"/>
            <a:chExt cx="556200" cy="3863316"/>
          </a:xfrm>
        </p:grpSpPr>
        <p:sp>
          <p:nvSpPr>
            <p:cNvPr id="344" name="Google Shape;344;g335b4b0fa99_0_3"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5" name="Google Shape;345;g335b4b0fa99_0_3"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346" name="Google Shape;346;g335b4b0fa99_0_3"/>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Open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Shading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Language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chemeClr val="lt1"/>
                  </a:solidFill>
                  <a:latin typeface="Trebuchet MS"/>
                  <a:ea typeface="Trebuchet MS"/>
                  <a:cs typeface="Trebuchet MS"/>
                  <a:sym typeface="Trebuchet MS"/>
                </a:rPr>
                <a:t>DockYard</a:t>
              </a:r>
              <a:endParaRPr b="0" i="0" sz="9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347" name="Google Shape;347;g335b4b0fa99_0_3"/>
          <p:cNvGrpSpPr/>
          <p:nvPr/>
        </p:nvGrpSpPr>
        <p:grpSpPr>
          <a:xfrm>
            <a:off x="5560580" y="595052"/>
            <a:ext cx="1245446" cy="5014739"/>
            <a:chOff x="6941408" y="649743"/>
            <a:chExt cx="1245446" cy="5014739"/>
          </a:xfrm>
        </p:grpSpPr>
        <p:grpSp>
          <p:nvGrpSpPr>
            <p:cNvPr id="348" name="Google Shape;348;g335b4b0fa99_0_3"/>
            <p:cNvGrpSpPr/>
            <p:nvPr/>
          </p:nvGrpSpPr>
          <p:grpSpPr>
            <a:xfrm>
              <a:off x="6941408" y="649743"/>
              <a:ext cx="1245446" cy="5014739"/>
              <a:chOff x="7627208" y="649743"/>
              <a:chExt cx="1245446" cy="5014739"/>
            </a:xfrm>
          </p:grpSpPr>
          <p:sp>
            <p:nvSpPr>
              <p:cNvPr id="349" name="Google Shape;349;g335b4b0fa99_0_3"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0" name="Google Shape;350;g335b4b0fa99_0_3" title="Milestone Text"/>
              <p:cNvGrpSpPr/>
              <p:nvPr/>
            </p:nvGrpSpPr>
            <p:grpSpPr>
              <a:xfrm>
                <a:off x="7627208" y="649743"/>
                <a:ext cx="1245446" cy="740434"/>
                <a:chOff x="2070091" y="-1059208"/>
                <a:chExt cx="1344829" cy="771446"/>
              </a:xfrm>
            </p:grpSpPr>
            <p:sp>
              <p:nvSpPr>
                <p:cNvPr id="351" name="Google Shape;351;g335b4b0fa99_0_3"/>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352" name="Google Shape;352;g335b4b0fa99_0_3"/>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53" name="Google Shape;353;g335b4b0fa99_0_3"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354" name="Google Shape;354;g335b4b0fa99_0_3"/>
          <p:cNvGrpSpPr/>
          <p:nvPr/>
        </p:nvGrpSpPr>
        <p:grpSpPr>
          <a:xfrm>
            <a:off x="187650" y="3694404"/>
            <a:ext cx="759843" cy="1958495"/>
            <a:chOff x="1439424" y="3403934"/>
            <a:chExt cx="820476" cy="2114777"/>
          </a:xfrm>
        </p:grpSpPr>
        <p:grpSp>
          <p:nvGrpSpPr>
            <p:cNvPr id="355" name="Google Shape;355;g335b4b0fa99_0_3"/>
            <p:cNvGrpSpPr/>
            <p:nvPr/>
          </p:nvGrpSpPr>
          <p:grpSpPr>
            <a:xfrm>
              <a:off x="1439424" y="3945707"/>
              <a:ext cx="818400" cy="1573004"/>
              <a:chOff x="96469" y="3863942"/>
              <a:chExt cx="818400" cy="1573004"/>
            </a:xfrm>
          </p:grpSpPr>
          <p:sp>
            <p:nvSpPr>
              <p:cNvPr id="356" name="Google Shape;356;g335b4b0fa99_0_3"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7" name="Google Shape;357;g335b4b0fa99_0_3" title="Milestone Text"/>
              <p:cNvGrpSpPr/>
              <p:nvPr/>
            </p:nvGrpSpPr>
            <p:grpSpPr>
              <a:xfrm>
                <a:off x="96469" y="3863942"/>
                <a:ext cx="818400" cy="872733"/>
                <a:chOff x="1147427" y="3655833"/>
                <a:chExt cx="818400" cy="872733"/>
              </a:xfrm>
            </p:grpSpPr>
            <p:sp>
              <p:nvSpPr>
                <p:cNvPr id="358" name="Google Shape;358;g335b4b0fa99_0_3"/>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359" name="Google Shape;359;g335b4b0fa99_0_3"/>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360" name="Google Shape;360;g335b4b0fa99_0_3"/>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61" name="Google Shape;361;g335b4b0fa99_0_3"/>
          <p:cNvGrpSpPr/>
          <p:nvPr/>
        </p:nvGrpSpPr>
        <p:grpSpPr>
          <a:xfrm>
            <a:off x="6663206" y="591107"/>
            <a:ext cx="1254942" cy="5035263"/>
            <a:chOff x="8850426" y="35014"/>
            <a:chExt cx="1355083" cy="5437062"/>
          </a:xfrm>
        </p:grpSpPr>
        <p:sp>
          <p:nvSpPr>
            <p:cNvPr id="362" name="Google Shape;362;g335b4b0fa99_0_3"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63" name="Google Shape;363;g335b4b0fa99_0_3" title="Milestone Text"/>
            <p:cNvGrpSpPr/>
            <p:nvPr/>
          </p:nvGrpSpPr>
          <p:grpSpPr>
            <a:xfrm>
              <a:off x="8850426" y="35014"/>
              <a:ext cx="1355083" cy="750022"/>
              <a:chOff x="2003774" y="-1080659"/>
              <a:chExt cx="1355083" cy="723680"/>
            </a:xfrm>
          </p:grpSpPr>
          <p:sp>
            <p:nvSpPr>
              <p:cNvPr id="364" name="Google Shape;364;g335b4b0fa99_0_3"/>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2021</a:t>
                </a:r>
                <a:endParaRPr b="0" i="0" sz="1500" u="none" cap="none" strike="noStrike">
                  <a:solidFill>
                    <a:srgbClr val="FFD966"/>
                  </a:solidFill>
                  <a:latin typeface="Arial"/>
                  <a:ea typeface="Arial"/>
                  <a:cs typeface="Arial"/>
                  <a:sym typeface="Arial"/>
                </a:endParaRPr>
              </a:p>
            </p:txBody>
          </p:sp>
          <p:sp>
            <p:nvSpPr>
              <p:cNvPr id="365" name="Google Shape;365;g335b4b0fa99_0_3"/>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366" name="Google Shape;366;g335b4b0fa99_0_3"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367" name="Google Shape;367;g335b4b0fa99_0_3" title="Milestone Number"/>
          <p:cNvSpPr/>
          <p:nvPr/>
        </p:nvSpPr>
        <p:spPr>
          <a:xfrm>
            <a:off x="4510300" y="4543973"/>
            <a:ext cx="406500" cy="3981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800" u="none" cap="none" strike="noStrike">
                <a:solidFill>
                  <a:srgbClr val="B49823"/>
                </a:solidFill>
                <a:latin typeface="Trebuchet MS"/>
                <a:ea typeface="Trebuchet MS"/>
                <a:cs typeface="Trebuchet MS"/>
                <a:sym typeface="Trebuchet MS"/>
              </a:rPr>
              <a:t>year</a:t>
            </a:r>
            <a:endParaRPr b="0" i="0" sz="1600" u="none" cap="none" strike="noStrike">
              <a:solidFill>
                <a:srgbClr val="B49823"/>
              </a:solidFill>
              <a:latin typeface="Arial"/>
              <a:ea typeface="Arial"/>
              <a:cs typeface="Arial"/>
              <a:sym typeface="Arial"/>
            </a:endParaRPr>
          </a:p>
        </p:txBody>
      </p:sp>
      <p:sp>
        <p:nvSpPr>
          <p:cNvPr id="368" name="Google Shape;368;g335b4b0fa99_0_3"/>
          <p:cNvSpPr txBox="1"/>
          <p:nvPr/>
        </p:nvSpPr>
        <p:spPr>
          <a:xfrm>
            <a:off x="1013355"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69" name="Google Shape;369;g335b4b0fa99_0_3"/>
          <p:cNvSpPr txBox="1"/>
          <p:nvPr/>
        </p:nvSpPr>
        <p:spPr>
          <a:xfrm>
            <a:off x="172362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70" name="Google Shape;370;g335b4b0fa99_0_3"/>
          <p:cNvSpPr txBox="1"/>
          <p:nvPr/>
        </p:nvSpPr>
        <p:spPr>
          <a:xfrm>
            <a:off x="227794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71" name="Google Shape;371;g335b4b0fa99_0_3"/>
          <p:cNvSpPr txBox="1"/>
          <p:nvPr/>
        </p:nvSpPr>
        <p:spPr>
          <a:xfrm>
            <a:off x="2853023"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2" name="Google Shape;372;g335b4b0fa99_0_3"/>
          <p:cNvSpPr txBox="1"/>
          <p:nvPr/>
        </p:nvSpPr>
        <p:spPr>
          <a:xfrm>
            <a:off x="342341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73" name="Google Shape;373;g335b4b0fa99_0_3"/>
          <p:cNvSpPr txBox="1"/>
          <p:nvPr/>
        </p:nvSpPr>
        <p:spPr>
          <a:xfrm>
            <a:off x="4047552"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74" name="Google Shape;374;g335b4b0fa99_0_3"/>
          <p:cNvSpPr txBox="1"/>
          <p:nvPr/>
        </p:nvSpPr>
        <p:spPr>
          <a:xfrm>
            <a:off x="449788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75" name="Google Shape;375;g335b4b0fa99_0_3"/>
          <p:cNvSpPr txBox="1"/>
          <p:nvPr/>
        </p:nvSpPr>
        <p:spPr>
          <a:xfrm>
            <a:off x="49982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6" name="Google Shape;376;g335b4b0fa99_0_3"/>
          <p:cNvSpPr txBox="1"/>
          <p:nvPr/>
        </p:nvSpPr>
        <p:spPr>
          <a:xfrm>
            <a:off x="550616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377" name="Google Shape;377;g335b4b0fa99_0_3"/>
          <p:cNvCxnSpPr/>
          <p:nvPr/>
        </p:nvCxnSpPr>
        <p:spPr>
          <a:xfrm>
            <a:off x="323973"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378" name="Google Shape;378;g335b4b0fa99_0_3"/>
          <p:cNvCxnSpPr/>
          <p:nvPr/>
        </p:nvCxnSpPr>
        <p:spPr>
          <a:xfrm>
            <a:off x="19758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g335b4b0fa99_0_3"/>
          <p:cNvCxnSpPr/>
          <p:nvPr/>
        </p:nvCxnSpPr>
        <p:spPr>
          <a:xfrm>
            <a:off x="2568926"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0" name="Google Shape;380;g335b4b0fa99_0_3"/>
          <p:cNvCxnSpPr/>
          <p:nvPr/>
        </p:nvCxnSpPr>
        <p:spPr>
          <a:xfrm>
            <a:off x="310552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1" name="Google Shape;381;g335b4b0fa99_0_3"/>
          <p:cNvCxnSpPr/>
          <p:nvPr/>
        </p:nvCxnSpPr>
        <p:spPr>
          <a:xfrm>
            <a:off x="4321918"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2" name="Google Shape;382;g335b4b0fa99_0_3"/>
          <p:cNvCxnSpPr/>
          <p:nvPr/>
        </p:nvCxnSpPr>
        <p:spPr>
          <a:xfrm>
            <a:off x="522338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3" name="Google Shape;383;g335b4b0fa99_0_3"/>
          <p:cNvCxnSpPr/>
          <p:nvPr/>
        </p:nvCxnSpPr>
        <p:spPr>
          <a:xfrm>
            <a:off x="5776120"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4" name="Google Shape;384;g335b4b0fa99_0_3"/>
          <p:cNvCxnSpPr/>
          <p:nvPr/>
        </p:nvCxnSpPr>
        <p:spPr>
          <a:xfrm>
            <a:off x="6967704"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g335b4b0fa99_0_3"/>
          <p:cNvSpPr txBox="1"/>
          <p:nvPr/>
        </p:nvSpPr>
        <p:spPr>
          <a:xfrm>
            <a:off x="620808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Jan</a:t>
            </a:r>
            <a:endParaRPr b="0" i="0" sz="1100" u="none" cap="none" strike="noStrike">
              <a:solidFill>
                <a:srgbClr val="FFFFFF"/>
              </a:solidFill>
              <a:latin typeface="Arial"/>
              <a:ea typeface="Arial"/>
              <a:cs typeface="Arial"/>
              <a:sym typeface="Arial"/>
            </a:endParaRPr>
          </a:p>
        </p:txBody>
      </p:sp>
      <p:sp>
        <p:nvSpPr>
          <p:cNvPr id="386" name="Google Shape;386;g335b4b0fa99_0_3"/>
          <p:cNvSpPr txBox="1"/>
          <p:nvPr/>
        </p:nvSpPr>
        <p:spPr>
          <a:xfrm>
            <a:off x="1564576"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387" name="Google Shape;387;g335b4b0fa99_0_3"/>
          <p:cNvSpPr txBox="1"/>
          <p:nvPr/>
        </p:nvSpPr>
        <p:spPr>
          <a:xfrm>
            <a:off x="347614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388" name="Google Shape;388;g335b4b0fa99_0_3"/>
          <p:cNvSpPr txBox="1"/>
          <p:nvPr/>
        </p:nvSpPr>
        <p:spPr>
          <a:xfrm>
            <a:off x="526196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389" name="Google Shape;389;g335b4b0fa99_0_3"/>
          <p:cNvCxnSpPr/>
          <p:nvPr/>
        </p:nvCxnSpPr>
        <p:spPr>
          <a:xfrm>
            <a:off x="719601"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0" name="Google Shape;390;g335b4b0fa99_0_3"/>
          <p:cNvSpPr txBox="1"/>
          <p:nvPr/>
        </p:nvSpPr>
        <p:spPr>
          <a:xfrm>
            <a:off x="442589"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391" name="Google Shape;391;g335b4b0fa99_0_3"/>
          <p:cNvCxnSpPr/>
          <p:nvPr/>
        </p:nvCxnSpPr>
        <p:spPr>
          <a:xfrm>
            <a:off x="7733373"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2" name="Google Shape;392;g335b4b0fa99_0_3"/>
          <p:cNvSpPr txBox="1"/>
          <p:nvPr/>
        </p:nvSpPr>
        <p:spPr>
          <a:xfrm>
            <a:off x="677393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1" i="0" sz="1100" u="none" cap="none" strike="noStrike">
              <a:solidFill>
                <a:srgbClr val="FFFFFF"/>
              </a:solidFill>
              <a:latin typeface="Arial"/>
              <a:ea typeface="Arial"/>
              <a:cs typeface="Arial"/>
              <a:sym typeface="Arial"/>
            </a:endParaRPr>
          </a:p>
        </p:txBody>
      </p:sp>
      <p:sp>
        <p:nvSpPr>
          <p:cNvPr id="393" name="Google Shape;393;g335b4b0fa99_0_3"/>
          <p:cNvSpPr txBox="1"/>
          <p:nvPr/>
        </p:nvSpPr>
        <p:spPr>
          <a:xfrm>
            <a:off x="6688789"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394" name="Google Shape;394;g335b4b0fa99_0_3"/>
          <p:cNvSpPr txBox="1"/>
          <p:nvPr/>
        </p:nvSpPr>
        <p:spPr>
          <a:xfrm>
            <a:off x="7822310"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395" name="Google Shape;395;g335b4b0fa99_0_3"/>
          <p:cNvSpPr txBox="1"/>
          <p:nvPr/>
        </p:nvSpPr>
        <p:spPr>
          <a:xfrm>
            <a:off x="8103798"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900" u="none" cap="none" strike="noStrike">
              <a:solidFill>
                <a:srgbClr val="FFFFFF"/>
              </a:solidFill>
              <a:latin typeface="Arial"/>
              <a:ea typeface="Arial"/>
              <a:cs typeface="Arial"/>
              <a:sym typeface="Arial"/>
            </a:endParaRPr>
          </a:p>
        </p:txBody>
      </p:sp>
      <p:sp>
        <p:nvSpPr>
          <p:cNvPr id="396" name="Google Shape;396;g335b4b0fa99_0_3"/>
          <p:cNvSpPr txBox="1"/>
          <p:nvPr/>
        </p:nvSpPr>
        <p:spPr>
          <a:xfrm>
            <a:off x="8736739"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397" name="Google Shape;397;g335b4b0fa99_0_3"/>
          <p:cNvCxnSpPr/>
          <p:nvPr/>
        </p:nvCxnSpPr>
        <p:spPr>
          <a:xfrm>
            <a:off x="8955675"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398" name="Google Shape;398;g335b4b0fa99_0_3"/>
          <p:cNvGrpSpPr/>
          <p:nvPr/>
        </p:nvGrpSpPr>
        <p:grpSpPr>
          <a:xfrm>
            <a:off x="7721726" y="309072"/>
            <a:ext cx="2421288" cy="5330440"/>
            <a:chOff x="8907691" y="-283646"/>
            <a:chExt cx="2614500" cy="5755794"/>
          </a:xfrm>
        </p:grpSpPr>
        <p:sp>
          <p:nvSpPr>
            <p:cNvPr id="399" name="Google Shape;399;g335b4b0fa99_0_3"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00" name="Google Shape;400;g335b4b0fa99_0_3" title="Milestone Text"/>
            <p:cNvGrpSpPr/>
            <p:nvPr/>
          </p:nvGrpSpPr>
          <p:grpSpPr>
            <a:xfrm>
              <a:off x="8907691" y="-283646"/>
              <a:ext cx="2614500" cy="429118"/>
              <a:chOff x="2061039" y="-1388129"/>
              <a:chExt cx="2614500" cy="414047"/>
            </a:xfrm>
          </p:grpSpPr>
          <p:sp>
            <p:nvSpPr>
              <p:cNvPr id="401" name="Google Shape;401;g335b4b0fa99_0_3"/>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200" u="none" cap="none" strike="noStrike">
                    <a:solidFill>
                      <a:srgbClr val="FFE599"/>
                    </a:solidFill>
                    <a:latin typeface="Trebuchet MS"/>
                    <a:ea typeface="Trebuchet MS"/>
                    <a:cs typeface="Trebuchet MS"/>
                    <a:sym typeface="Trebuchet MS"/>
                  </a:rPr>
                  <a:t>Open Source Forum 2022</a:t>
                </a:r>
                <a:endParaRPr b="0" i="0" sz="1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02" name="Google Shape;402;g335b4b0fa99_0_3"/>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Raw2ACES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03" name="Google Shape;403;g335b4b0fa99_0_3"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04" name="Google Shape;404;g335b4b0fa99_0_3"/>
          <p:cNvGrpSpPr/>
          <p:nvPr/>
        </p:nvGrpSpPr>
        <p:grpSpPr>
          <a:xfrm>
            <a:off x="6122458" y="2274642"/>
            <a:ext cx="621866" cy="3335167"/>
            <a:chOff x="7546968" y="2329333"/>
            <a:chExt cx="621866" cy="3335167"/>
          </a:xfrm>
        </p:grpSpPr>
        <p:grpSp>
          <p:nvGrpSpPr>
            <p:cNvPr id="405" name="Google Shape;405;g335b4b0fa99_0_3"/>
            <p:cNvGrpSpPr/>
            <p:nvPr/>
          </p:nvGrpSpPr>
          <p:grpSpPr>
            <a:xfrm>
              <a:off x="7546968" y="2329333"/>
              <a:ext cx="621866" cy="3335167"/>
              <a:chOff x="8613768" y="2329333"/>
              <a:chExt cx="621866" cy="3335167"/>
            </a:xfrm>
          </p:grpSpPr>
          <p:sp>
            <p:nvSpPr>
              <p:cNvPr id="406" name="Google Shape;406;g335b4b0fa99_0_3"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7" name="Google Shape;407;g335b4b0fa99_0_3"/>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08" name="Google Shape;408;g335b4b0fa99_0_3"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09" name="Google Shape;409;g335b4b0fa99_0_3" title="Milestone 3"/>
          <p:cNvGrpSpPr/>
          <p:nvPr/>
        </p:nvGrpSpPr>
        <p:grpSpPr>
          <a:xfrm>
            <a:off x="8266079" y="846758"/>
            <a:ext cx="1593006" cy="4787524"/>
            <a:chOff x="3275133" y="269694"/>
            <a:chExt cx="1720123" cy="5169554"/>
          </a:xfrm>
        </p:grpSpPr>
        <p:sp>
          <p:nvSpPr>
            <p:cNvPr id="410" name="Google Shape;410;g335b4b0fa99_0_3"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1" name="Google Shape;411;g335b4b0fa99_0_3"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12" name="Google Shape;412;g335b4b0fa99_0_3" title="Milestone Text"/>
            <p:cNvGrpSpPr/>
            <p:nvPr/>
          </p:nvGrpSpPr>
          <p:grpSpPr>
            <a:xfrm>
              <a:off x="3276856" y="269694"/>
              <a:ext cx="1718400" cy="675081"/>
              <a:chOff x="1937417" y="-1189897"/>
              <a:chExt cx="1718400" cy="675081"/>
            </a:xfrm>
          </p:grpSpPr>
          <p:sp>
            <p:nvSpPr>
              <p:cNvPr id="413" name="Google Shape;413;g335b4b0fa99_0_3"/>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Days 2022</a:t>
                </a:r>
                <a:endParaRPr b="0" i="0" sz="1500" u="none" cap="none" strike="noStrike">
                  <a:solidFill>
                    <a:srgbClr val="FFD966"/>
                  </a:solidFill>
                  <a:latin typeface="Arial"/>
                  <a:ea typeface="Arial"/>
                  <a:cs typeface="Arial"/>
                  <a:sym typeface="Arial"/>
                </a:endParaRPr>
              </a:p>
            </p:txBody>
          </p:sp>
          <p:sp>
            <p:nvSpPr>
              <p:cNvPr id="414" name="Google Shape;414;g335b4b0fa99_0_3"/>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8-9, 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OpenFX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OpenAssetIO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Review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Initiative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15" name="Google Shape;415;g335b4b0fa99_0_3"/>
          <p:cNvGrpSpPr/>
          <p:nvPr/>
        </p:nvGrpSpPr>
        <p:grpSpPr>
          <a:xfrm>
            <a:off x="7223134" y="2217408"/>
            <a:ext cx="621900" cy="3428530"/>
            <a:chOff x="9537094" y="2280168"/>
            <a:chExt cx="621900" cy="3428530"/>
          </a:xfrm>
        </p:grpSpPr>
        <p:grpSp>
          <p:nvGrpSpPr>
            <p:cNvPr id="416" name="Google Shape;416;g335b4b0fa99_0_3"/>
            <p:cNvGrpSpPr/>
            <p:nvPr/>
          </p:nvGrpSpPr>
          <p:grpSpPr>
            <a:xfrm>
              <a:off x="9537094" y="2280168"/>
              <a:ext cx="621900" cy="3428530"/>
              <a:chOff x="10070494" y="2280168"/>
              <a:chExt cx="621900" cy="3428530"/>
            </a:xfrm>
          </p:grpSpPr>
          <p:sp>
            <p:nvSpPr>
              <p:cNvPr id="417" name="Google Shape;417;g335b4b0fa99_0_3"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335b4b0fa99_0_3"/>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Wevr</a:t>
                </a:r>
                <a:endParaRPr b="0" i="0" sz="1100" u="none" cap="none" strike="noStrike">
                  <a:solidFill>
                    <a:srgbClr val="FFFFFF"/>
                  </a:solidFill>
                  <a:latin typeface="Trebuchet MS"/>
                  <a:ea typeface="Trebuchet MS"/>
                  <a:cs typeface="Trebuchet MS"/>
                  <a:sym typeface="Trebuchet MS"/>
                </a:endParaRPr>
              </a:p>
            </p:txBody>
          </p:sp>
        </p:grpSp>
        <p:sp>
          <p:nvSpPr>
            <p:cNvPr id="419" name="Google Shape;419;g335b4b0fa99_0_3"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20" name="Google Shape;420;g335b4b0fa99_0_3"/>
          <p:cNvCxnSpPr/>
          <p:nvPr/>
        </p:nvCxnSpPr>
        <p:spPr>
          <a:xfrm>
            <a:off x="3773968"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1" name="Google Shape;421;g335b4b0fa99_0_3"/>
          <p:cNvCxnSpPr/>
          <p:nvPr/>
        </p:nvCxnSpPr>
        <p:spPr>
          <a:xfrm>
            <a:off x="6439644"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2" name="Google Shape;422;g335b4b0fa99_0_3"/>
          <p:cNvCxnSpPr/>
          <p:nvPr/>
        </p:nvCxnSpPr>
        <p:spPr>
          <a:xfrm>
            <a:off x="8436002"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3" name="Google Shape;423;g335b4b0fa99_0_3"/>
          <p:cNvCxnSpPr/>
          <p:nvPr/>
        </p:nvCxnSpPr>
        <p:spPr>
          <a:xfrm>
            <a:off x="9702672"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24" name="Google Shape;424;g335b4b0fa99_0_3" title="Milestone Number"/>
          <p:cNvSpPr/>
          <p:nvPr/>
        </p:nvSpPr>
        <p:spPr>
          <a:xfrm>
            <a:off x="1289451"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grpSp>
        <p:nvGrpSpPr>
          <p:cNvPr id="425" name="Google Shape;425;g335b4b0fa99_0_3"/>
          <p:cNvGrpSpPr/>
          <p:nvPr/>
        </p:nvGrpSpPr>
        <p:grpSpPr>
          <a:xfrm>
            <a:off x="8753742" y="2692552"/>
            <a:ext cx="1630574" cy="2905062"/>
            <a:chOff x="8975110" y="-182491"/>
            <a:chExt cx="1760689" cy="3136877"/>
          </a:xfrm>
        </p:grpSpPr>
        <p:sp>
          <p:nvSpPr>
            <p:cNvPr id="426" name="Google Shape;426;g335b4b0fa99_0_3"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7" name="Google Shape;427;g335b4b0fa99_0_3" title="Milestone Text"/>
            <p:cNvGrpSpPr/>
            <p:nvPr/>
          </p:nvGrpSpPr>
          <p:grpSpPr>
            <a:xfrm>
              <a:off x="8975110" y="-182491"/>
              <a:ext cx="1760689" cy="586495"/>
              <a:chOff x="2128458" y="-1290525"/>
              <a:chExt cx="1760689" cy="565896"/>
            </a:xfrm>
          </p:grpSpPr>
          <p:sp>
            <p:nvSpPr>
              <p:cNvPr id="428" name="Google Shape;428;g335b4b0fa99_0_3"/>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2023</a:t>
                </a:r>
                <a:endParaRPr b="0" i="0" sz="1000" u="none" cap="none" strike="noStrike">
                  <a:solidFill>
                    <a:srgbClr val="FFD966"/>
                  </a:solidFill>
                  <a:latin typeface="Trebuchet MS"/>
                  <a:ea typeface="Trebuchet MS"/>
                  <a:cs typeface="Trebuchet MS"/>
                  <a:sym typeface="Trebuchet MS"/>
                </a:endParaRPr>
              </a:p>
            </p:txBody>
          </p:sp>
          <p:sp>
            <p:nvSpPr>
              <p:cNvPr id="429" name="Google Shape;429;g335b4b0fa99_0_3"/>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FFD966"/>
                    </a:solidFill>
                    <a:latin typeface="Trebuchet MS"/>
                    <a:ea typeface="Trebuchet MS"/>
                    <a:cs typeface="Trebuchet MS"/>
                    <a:sym typeface="Trebuchet MS"/>
                  </a:rPr>
                  <a:t>Feb. 16 2023</a:t>
                </a:r>
                <a:endParaRPr b="0" i="0" sz="9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HP</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Framestore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0" name="Google Shape;430;g335b4b0fa99_0_3"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14</a:t>
              </a:r>
              <a:endParaRPr b="0" i="0" sz="1900" u="none" cap="none" strike="noStrike">
                <a:solidFill>
                  <a:srgbClr val="000000"/>
                </a:solidFill>
                <a:latin typeface="Arial"/>
                <a:ea typeface="Arial"/>
                <a:cs typeface="Arial"/>
                <a:sym typeface="Arial"/>
              </a:endParaRPr>
            </a:p>
          </p:txBody>
        </p:sp>
      </p:grpSp>
      <p:cxnSp>
        <p:nvCxnSpPr>
          <p:cNvPr id="431" name="Google Shape;431;g335b4b0fa99_0_3"/>
          <p:cNvCxnSpPr/>
          <p:nvPr/>
        </p:nvCxnSpPr>
        <p:spPr>
          <a:xfrm>
            <a:off x="1453563"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32" name="Google Shape;432;g335b4b0fa99_0_3"/>
          <p:cNvSpPr txBox="1"/>
          <p:nvPr/>
        </p:nvSpPr>
        <p:spPr>
          <a:xfrm>
            <a:off x="7451779"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433" name="Google Shape;433;g335b4b0fa99_0_3"/>
          <p:cNvSpPr txBox="1"/>
          <p:nvPr/>
        </p:nvSpPr>
        <p:spPr>
          <a:xfrm>
            <a:off x="9147843"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2023</a:t>
            </a:r>
            <a:endParaRPr b="0" i="0" sz="1900" u="none" cap="none" strike="noStrike">
              <a:solidFill>
                <a:srgbClr val="FFFFFF"/>
              </a:solidFill>
              <a:latin typeface="Arial"/>
              <a:ea typeface="Arial"/>
              <a:cs typeface="Arial"/>
              <a:sym typeface="Arial"/>
            </a:endParaRPr>
          </a:p>
        </p:txBody>
      </p:sp>
      <p:sp>
        <p:nvSpPr>
          <p:cNvPr id="434" name="Google Shape;434;g335b4b0fa99_0_3"/>
          <p:cNvSpPr txBox="1"/>
          <p:nvPr/>
        </p:nvSpPr>
        <p:spPr>
          <a:xfrm>
            <a:off x="9334704"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435" name="Google Shape;435;g335b4b0fa99_0_3" title="Milestone 3"/>
          <p:cNvGrpSpPr/>
          <p:nvPr/>
        </p:nvGrpSpPr>
        <p:grpSpPr>
          <a:xfrm>
            <a:off x="9528992" y="813625"/>
            <a:ext cx="1592990" cy="4812864"/>
            <a:chOff x="3275150" y="242254"/>
            <a:chExt cx="1720106" cy="5196916"/>
          </a:xfrm>
        </p:grpSpPr>
        <p:sp>
          <p:nvSpPr>
            <p:cNvPr id="436" name="Google Shape;436;g335b4b0fa99_0_3"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7" name="Google Shape;437;g335b4b0fa99_0_3"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438" name="Google Shape;438;g335b4b0fa99_0_3" title="Milestone Text"/>
            <p:cNvGrpSpPr/>
            <p:nvPr/>
          </p:nvGrpSpPr>
          <p:grpSpPr>
            <a:xfrm>
              <a:off x="3276847" y="242254"/>
              <a:ext cx="1718409" cy="725787"/>
              <a:chOff x="1937408" y="-1217337"/>
              <a:chExt cx="1718409" cy="725787"/>
            </a:xfrm>
          </p:grpSpPr>
          <p:sp>
            <p:nvSpPr>
              <p:cNvPr id="439" name="Google Shape;439;g335b4b0fa99_0_3"/>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2023</a:t>
                </a:r>
                <a:endParaRPr b="0" i="0" sz="1500" u="none" cap="none" strike="noStrike">
                  <a:solidFill>
                    <a:srgbClr val="FFF2CC"/>
                  </a:solidFill>
                  <a:latin typeface="Arial"/>
                  <a:ea typeface="Arial"/>
                  <a:cs typeface="Arial"/>
                  <a:sym typeface="Arial"/>
                </a:endParaRPr>
              </a:p>
            </p:txBody>
          </p:sp>
          <p:sp>
            <p:nvSpPr>
              <p:cNvPr id="440" name="Google Shape;440;g335b4b0fa99_0_3"/>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25 - </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August 7, 2023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OpenImageIO</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Bolt Graphics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Coreweave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41" name="Google Shape;441;g335b4b0fa99_0_3"/>
          <p:cNvSpPr txBox="1"/>
          <p:nvPr/>
        </p:nvSpPr>
        <p:spPr>
          <a:xfrm>
            <a:off x="1033229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2024</a:t>
            </a:r>
            <a:endParaRPr b="0" i="0" sz="1900" u="none" cap="none" strike="noStrike">
              <a:solidFill>
                <a:srgbClr val="FFFFFF"/>
              </a:solidFill>
              <a:latin typeface="Arial"/>
              <a:ea typeface="Arial"/>
              <a:cs typeface="Arial"/>
              <a:sym typeface="Arial"/>
            </a:endParaRPr>
          </a:p>
        </p:txBody>
      </p:sp>
      <p:grpSp>
        <p:nvGrpSpPr>
          <p:cNvPr id="442" name="Google Shape;442;g335b4b0fa99_0_3"/>
          <p:cNvGrpSpPr/>
          <p:nvPr/>
        </p:nvGrpSpPr>
        <p:grpSpPr>
          <a:xfrm>
            <a:off x="10024106" y="2427487"/>
            <a:ext cx="1600843" cy="3169891"/>
            <a:chOff x="9007213" y="-259748"/>
            <a:chExt cx="1728586" cy="3213922"/>
          </a:xfrm>
        </p:grpSpPr>
        <p:sp>
          <p:nvSpPr>
            <p:cNvPr id="443" name="Google Shape;443;g335b4b0fa99_0_3"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44" name="Google Shape;444;g335b4b0fa99_0_3" title="Milestone Text"/>
            <p:cNvGrpSpPr/>
            <p:nvPr/>
          </p:nvGrpSpPr>
          <p:grpSpPr>
            <a:xfrm>
              <a:off x="9007213" y="-259748"/>
              <a:ext cx="1728586" cy="509236"/>
              <a:chOff x="2160561" y="-1365070"/>
              <a:chExt cx="1728586" cy="491351"/>
            </a:xfrm>
          </p:grpSpPr>
          <p:sp>
            <p:nvSpPr>
              <p:cNvPr id="445" name="Google Shape;445;g335b4b0fa99_0_3"/>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a:t>
                </a:r>
                <a:r>
                  <a:rPr b="0" i="0" lang="en-US" sz="1100" u="none" cap="none" strike="noStrike">
                    <a:solidFill>
                      <a:srgbClr val="FFD966"/>
                    </a:solidFill>
                    <a:latin typeface="Trebuchet MS"/>
                    <a:ea typeface="Trebuchet MS"/>
                    <a:cs typeface="Trebuchet MS"/>
                    <a:sym typeface="Trebuchet MS"/>
                  </a:rPr>
                  <a:t>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2024</a:t>
                </a:r>
                <a:endParaRPr b="0" i="0" sz="1000" u="none" cap="none" strike="noStrike">
                  <a:solidFill>
                    <a:srgbClr val="FFD966"/>
                  </a:solidFill>
                  <a:latin typeface="Trebuchet MS"/>
                  <a:ea typeface="Trebuchet MS"/>
                  <a:cs typeface="Trebuchet MS"/>
                  <a:sym typeface="Trebuchet MS"/>
                </a:endParaRPr>
              </a:p>
            </p:txBody>
          </p:sp>
          <p:sp>
            <p:nvSpPr>
              <p:cNvPr id="446" name="Google Shape;446;g335b4b0fa99_0_3"/>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FFD966"/>
                    </a:solidFill>
                    <a:latin typeface="Trebuchet MS"/>
                    <a:ea typeface="Trebuchet MS"/>
                    <a:cs typeface="Trebuchet MS"/>
                    <a:sym typeface="Trebuchet MS"/>
                  </a:rPr>
                  <a:t>Feb 22 2024</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Mod Tech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Labs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47" name="Google Shape;447;g335b4b0fa99_0_3"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16</a:t>
              </a:r>
              <a:endParaRPr b="0" i="0" sz="1900" u="none" cap="none" strike="noStrike">
                <a:solidFill>
                  <a:srgbClr val="000000"/>
                </a:solidFill>
                <a:latin typeface="Arial"/>
                <a:ea typeface="Arial"/>
                <a:cs typeface="Arial"/>
                <a:sym typeface="Arial"/>
              </a:endParaRPr>
            </a:p>
          </p:txBody>
        </p:sp>
      </p:grpSp>
      <p:sp>
        <p:nvSpPr>
          <p:cNvPr id="448" name="Google Shape;448;g335b4b0fa99_0_3"/>
          <p:cNvSpPr txBox="1"/>
          <p:nvPr/>
        </p:nvSpPr>
        <p:spPr>
          <a:xfrm>
            <a:off x="10021689"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49" name="Google Shape;449;g335b4b0fa99_0_3"/>
          <p:cNvCxnSpPr/>
          <p:nvPr/>
        </p:nvCxnSpPr>
        <p:spPr>
          <a:xfrm>
            <a:off x="10263529" y="573925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0" name="Google Shape;450;g335b4b0fa99_0_3"/>
          <p:cNvCxnSpPr/>
          <p:nvPr/>
        </p:nvCxnSpPr>
        <p:spPr>
          <a:xfrm>
            <a:off x="4779118" y="5685288"/>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51" name="Google Shape;451;g335b4b0fa99_0_3" title="Milestone 3"/>
          <p:cNvGrpSpPr/>
          <p:nvPr/>
        </p:nvGrpSpPr>
        <p:grpSpPr>
          <a:xfrm>
            <a:off x="10788742" y="218767"/>
            <a:ext cx="1592196" cy="5407776"/>
            <a:chOff x="3275158" y="-400072"/>
            <a:chExt cx="1719248" cy="5839300"/>
          </a:xfrm>
        </p:grpSpPr>
        <p:sp>
          <p:nvSpPr>
            <p:cNvPr id="452" name="Google Shape;452;g335b4b0fa99_0_3"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53" name="Google Shape;453;g335b4b0fa99_0_3"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17</a:t>
              </a:r>
              <a:endParaRPr b="0" i="0" sz="1900" u="none" cap="none" strike="noStrike">
                <a:solidFill>
                  <a:srgbClr val="000000"/>
                </a:solidFill>
                <a:latin typeface="Arial"/>
                <a:ea typeface="Arial"/>
                <a:cs typeface="Arial"/>
                <a:sym typeface="Arial"/>
              </a:endParaRPr>
            </a:p>
          </p:txBody>
        </p:sp>
        <p:grpSp>
          <p:nvGrpSpPr>
            <p:cNvPr id="454" name="Google Shape;454;g335b4b0fa99_0_3" title="Milestone Text"/>
            <p:cNvGrpSpPr/>
            <p:nvPr/>
          </p:nvGrpSpPr>
          <p:grpSpPr>
            <a:xfrm>
              <a:off x="3276006" y="-400072"/>
              <a:ext cx="1718400" cy="692543"/>
              <a:chOff x="1936567" y="-1859663"/>
              <a:chExt cx="1718400" cy="692543"/>
            </a:xfrm>
          </p:grpSpPr>
          <p:sp>
            <p:nvSpPr>
              <p:cNvPr id="455" name="Google Shape;455;g335b4b0fa99_0_3"/>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2024</a:t>
                </a:r>
                <a:endParaRPr b="0" i="0" sz="1500" u="none" cap="none" strike="noStrike">
                  <a:solidFill>
                    <a:srgbClr val="FFF2CC"/>
                  </a:solidFill>
                  <a:latin typeface="Arial"/>
                  <a:ea typeface="Arial"/>
                  <a:cs typeface="Arial"/>
                  <a:sym typeface="Arial"/>
                </a:endParaRPr>
              </a:p>
            </p:txBody>
          </p:sp>
          <p:sp>
            <p:nvSpPr>
              <p:cNvPr id="456" name="Google Shape;456;g335b4b0fa99_0_3"/>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23-29 202</a:t>
                </a:r>
                <a:r>
                  <a:rPr lang="en-US" sz="1100">
                    <a:solidFill>
                      <a:srgbClr val="FFF2CC"/>
                    </a:solidFill>
                    <a:latin typeface="Trebuchet MS"/>
                    <a:ea typeface="Trebuchet MS"/>
                    <a:cs typeface="Trebuchet MS"/>
                    <a:sym typeface="Trebuchet MS"/>
                  </a:rPr>
                  <a:t>4</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Samsung</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Caligra</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cxnSp>
        <p:nvCxnSpPr>
          <p:cNvPr id="457" name="Google Shape;457;g335b4b0fa99_0_3"/>
          <p:cNvCxnSpPr/>
          <p:nvPr/>
        </p:nvCxnSpPr>
        <p:spPr>
          <a:xfrm>
            <a:off x="11055922" y="570153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335b4b0fa99_0_3"/>
          <p:cNvSpPr txBox="1"/>
          <p:nvPr/>
        </p:nvSpPr>
        <p:spPr>
          <a:xfrm>
            <a:off x="10687954" y="598102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pic>
        <p:nvPicPr>
          <p:cNvPr id="459" name="Google Shape;459;g335b4b0fa99_0_3"/>
          <p:cNvPicPr preferRelativeResize="0"/>
          <p:nvPr/>
        </p:nvPicPr>
        <p:blipFill rotWithShape="1">
          <a:blip r:embed="rId4">
            <a:alphaModFix/>
          </a:blip>
          <a:srcRect b="0" l="0" r="0" t="0"/>
          <a:stretch/>
        </p:blipFill>
        <p:spPr>
          <a:xfrm>
            <a:off x="9529000" y="207906"/>
            <a:ext cx="465600" cy="572735"/>
          </a:xfrm>
          <a:prstGeom prst="rect">
            <a:avLst/>
          </a:prstGeom>
          <a:noFill/>
          <a:ln>
            <a:noFill/>
          </a:ln>
        </p:spPr>
      </p:pic>
      <p:grpSp>
        <p:nvGrpSpPr>
          <p:cNvPr id="460" name="Google Shape;460;g335b4b0fa99_0_3"/>
          <p:cNvGrpSpPr/>
          <p:nvPr/>
        </p:nvGrpSpPr>
        <p:grpSpPr>
          <a:xfrm>
            <a:off x="11295601" y="1423445"/>
            <a:ext cx="1600843" cy="4185877"/>
            <a:chOff x="9017385" y="-1289895"/>
            <a:chExt cx="1728586" cy="4244020"/>
          </a:xfrm>
        </p:grpSpPr>
        <p:sp>
          <p:nvSpPr>
            <p:cNvPr id="461" name="Google Shape;461;g335b4b0fa99_0_3"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62" name="Google Shape;462;g335b4b0fa99_0_3" title="Milestone Text"/>
            <p:cNvGrpSpPr/>
            <p:nvPr/>
          </p:nvGrpSpPr>
          <p:grpSpPr>
            <a:xfrm>
              <a:off x="9017385" y="-1289895"/>
              <a:ext cx="1728586" cy="519553"/>
              <a:chOff x="2170733" y="-2359037"/>
              <a:chExt cx="1728586" cy="501305"/>
            </a:xfrm>
          </p:grpSpPr>
          <p:sp>
            <p:nvSpPr>
              <p:cNvPr id="463" name="Google Shape;463;g335b4b0fa99_0_3"/>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5</a:t>
                </a:r>
                <a:endParaRPr b="0" i="0" sz="1600" u="none" cap="none" strike="noStrike">
                  <a:solidFill>
                    <a:srgbClr val="FFD966"/>
                  </a:solidFill>
                  <a:latin typeface="Trebuchet MS"/>
                  <a:ea typeface="Trebuchet MS"/>
                  <a:cs typeface="Trebuchet MS"/>
                  <a:sym typeface="Trebuchet MS"/>
                </a:endParaRPr>
              </a:p>
            </p:txBody>
          </p:sp>
          <p:sp>
            <p:nvSpPr>
              <p:cNvPr id="464" name="Google Shape;464;g335b4b0fa99_0_3"/>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 </a:t>
                </a:r>
                <a:r>
                  <a:rPr lang="en-US" sz="1100">
                    <a:solidFill>
                      <a:srgbClr val="FFD966"/>
                    </a:solidFill>
                    <a:latin typeface="Trebuchet MS"/>
                    <a:ea typeface="Trebuchet MS"/>
                    <a:cs typeface="Trebuchet MS"/>
                    <a:sym typeface="Trebuchet MS"/>
                  </a:rPr>
                  <a:t>13</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5</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US" sz="1100">
                    <a:solidFill>
                      <a:srgbClr val="C3602C"/>
                    </a:solidFill>
                    <a:latin typeface="Trebuchet MS"/>
                    <a:ea typeface="Trebuchet MS"/>
                    <a:cs typeface="Trebuchet MS"/>
                    <a:sym typeface="Trebuchet MS"/>
                  </a:rPr>
                  <a:t>OpenAPV</a:t>
                </a:r>
                <a:endParaRPr b="1" sz="11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Stability.ai</a:t>
                </a:r>
                <a:r>
                  <a:rPr b="0" i="0" lang="en-US" sz="1100" u="none" cap="none" strike="noStrike">
                    <a:solidFill>
                      <a:schemeClr val="lt1"/>
                    </a:solidFill>
                    <a:latin typeface="Trebuchet MS"/>
                    <a:ea typeface="Trebuchet MS"/>
                    <a:cs typeface="Trebuchet MS"/>
                    <a:sym typeface="Trebuchet MS"/>
                  </a:rPr>
                  <a:t>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RaynaultVFX</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65" name="Google Shape;465;g335b4b0fa99_0_3"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8</a:t>
              </a:r>
              <a:endParaRPr b="0" i="0" sz="1900" u="none" cap="none" strike="noStrike">
                <a:solidFill>
                  <a:srgbClr val="000000"/>
                </a:solidFill>
                <a:latin typeface="Arial"/>
                <a:ea typeface="Arial"/>
                <a:cs typeface="Arial"/>
                <a:sym typeface="Arial"/>
              </a:endParaRPr>
            </a:p>
          </p:txBody>
        </p:sp>
      </p:grpSp>
      <p:sp>
        <p:nvSpPr>
          <p:cNvPr id="466" name="Google Shape;466;g335b4b0fa99_0_3"/>
          <p:cNvSpPr txBox="1"/>
          <p:nvPr/>
        </p:nvSpPr>
        <p:spPr>
          <a:xfrm>
            <a:off x="11319422" y="59942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67" name="Google Shape;467;g335b4b0fa99_0_3"/>
          <p:cNvCxnSpPr/>
          <p:nvPr/>
        </p:nvCxnSpPr>
        <p:spPr>
          <a:xfrm>
            <a:off x="11561262" y="5751250"/>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473" name="Google Shape;473;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474" name="Google Shape;474;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475" name="Google Shape;475;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476" name="Google Shape;476;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477" name="Google Shape;477;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478" name="Google Shape;478;g142bb772fa3_1_346"/>
          <p:cNvPicPr preferRelativeResize="0"/>
          <p:nvPr/>
        </p:nvPicPr>
        <p:blipFill>
          <a:blip r:embed="rId3">
            <a:alphaModFix/>
          </a:blip>
          <a:stretch>
            <a:fillRect/>
          </a:stretch>
        </p:blipFill>
        <p:spPr>
          <a:xfrm>
            <a:off x="152400" y="1984225"/>
            <a:ext cx="5863800" cy="4009304"/>
          </a:xfrm>
          <a:prstGeom prst="rect">
            <a:avLst/>
          </a:prstGeom>
          <a:noFill/>
          <a:ln>
            <a:noFill/>
          </a:ln>
        </p:spPr>
      </p:pic>
      <p:pic>
        <p:nvPicPr>
          <p:cNvPr id="479" name="Google Shape;479;g142bb772fa3_1_346"/>
          <p:cNvPicPr preferRelativeResize="0"/>
          <p:nvPr/>
        </p:nvPicPr>
        <p:blipFill rotWithShape="1">
          <a:blip r:embed="rId4">
            <a:alphaModFix/>
          </a:blip>
          <a:srcRect b="15829" l="0" r="0" t="44833"/>
          <a:stretch/>
        </p:blipFill>
        <p:spPr>
          <a:xfrm>
            <a:off x="6462300" y="1984225"/>
            <a:ext cx="2373300" cy="4488392"/>
          </a:xfrm>
          <a:prstGeom prst="rect">
            <a:avLst/>
          </a:prstGeom>
          <a:noFill/>
          <a:ln>
            <a:noFill/>
          </a:ln>
        </p:spPr>
      </p:pic>
      <p:pic>
        <p:nvPicPr>
          <p:cNvPr id="480" name="Google Shape;480;g142bb772fa3_1_346"/>
          <p:cNvPicPr preferRelativeResize="0"/>
          <p:nvPr/>
        </p:nvPicPr>
        <p:blipFill rotWithShape="1">
          <a:blip r:embed="rId5">
            <a:alphaModFix/>
          </a:blip>
          <a:srcRect b="0" l="0" r="21740" t="85929"/>
          <a:stretch/>
        </p:blipFill>
        <p:spPr>
          <a:xfrm>
            <a:off x="9355863" y="2399688"/>
            <a:ext cx="2576525" cy="3487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487" name="Google Shape;487;g25a7bd8b094_0_0"/>
          <p:cNvPicPr preferRelativeResize="0"/>
          <p:nvPr/>
        </p:nvPicPr>
        <p:blipFill>
          <a:blip r:embed="rId3">
            <a:alphaModFix/>
          </a:blip>
          <a:stretch>
            <a:fillRect/>
          </a:stretch>
        </p:blipFill>
        <p:spPr>
          <a:xfrm>
            <a:off x="0" y="1523050"/>
            <a:ext cx="12192001" cy="44411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494" name="Google Shape;494;g29952bf6cff_0_0"/>
          <p:cNvPicPr preferRelativeResize="0"/>
          <p:nvPr/>
        </p:nvPicPr>
        <p:blipFill>
          <a:blip r:embed="rId3">
            <a:alphaModFix/>
          </a:blip>
          <a:stretch>
            <a:fillRect/>
          </a:stretch>
        </p:blipFill>
        <p:spPr>
          <a:xfrm>
            <a:off x="0" y="1727275"/>
            <a:ext cx="12191999" cy="4405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01" name="Google Shape;501;g25a7bd8b094_0_14"/>
          <p:cNvPicPr preferRelativeResize="0"/>
          <p:nvPr/>
        </p:nvPicPr>
        <p:blipFill rotWithShape="1">
          <a:blip r:embed="rId3">
            <a:alphaModFix/>
          </a:blip>
          <a:srcRect b="1806" l="0" r="0" t="0"/>
          <a:stretch/>
        </p:blipFill>
        <p:spPr>
          <a:xfrm>
            <a:off x="646125" y="1239575"/>
            <a:ext cx="10899751" cy="5569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07" name="Google Shape;507;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08" name="Google Shape;508;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09" name="Google Shape;509;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10" name="Google Shape;510;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11" name="Google Shape;511;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12" name="Google Shape;512;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13" name="Google Shape;513;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14" name="Google Shape;514;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15" name="Google Shape;515;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21" name="Google Shape;521;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03" name="Google Shape;103;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27" name="Google Shape;527;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33" name="Google Shape;533;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g142bb772fa3_1_508"/>
          <p:cNvPicPr preferRelativeResize="0"/>
          <p:nvPr/>
        </p:nvPicPr>
        <p:blipFill>
          <a:blip r:embed="rId3">
            <a:alphaModFix/>
          </a:blip>
          <a:stretch>
            <a:fillRect/>
          </a:stretch>
        </p:blipFill>
        <p:spPr>
          <a:xfrm>
            <a:off x="1001300" y="1442675"/>
            <a:ext cx="10189389" cy="5174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40" name="Google Shape;540;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41" name="Google Shape;541;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42" name="Google Shape;542;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548" name="Google Shape;548;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549" name="Google Shape;549;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cxnSp>
        <p:nvCxnSpPr>
          <p:cNvPr id="554" name="Google Shape;554;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555" name="Google Shape;555;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56" name="Google Shape;556;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57" name="Google Shape;557;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58" name="Google Shape;558;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59" name="Google Shape;559;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60" name="Google Shape;560;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61" name="Google Shape;561;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62" name="Google Shape;562;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63" name="Google Shape;563;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64" name="Google Shape;564;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565" name="Google Shape;565;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566" name="Google Shape;566;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567" name="Google Shape;567;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568" name="Google Shape;568;g240fa8fc8f9_0_921"/>
          <p:cNvCxnSpPr>
            <a:stCxn id="569" idx="3"/>
            <a:endCxn id="570"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569" name="Google Shape;569;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571" name="Google Shape;571;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572" name="Google Shape;572;g240fa8fc8f9_0_921"/>
          <p:cNvGrpSpPr/>
          <p:nvPr/>
        </p:nvGrpSpPr>
        <p:grpSpPr>
          <a:xfrm>
            <a:off x="577464" y="2467262"/>
            <a:ext cx="2889893" cy="659485"/>
            <a:chOff x="-1" y="-1"/>
            <a:chExt cx="2980500" cy="662400"/>
          </a:xfrm>
        </p:grpSpPr>
        <p:sp>
          <p:nvSpPr>
            <p:cNvPr id="573" name="Google Shape;573;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74" name="Google Shape;574;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575" name="Google Shape;575;g240fa8fc8f9_0_921"/>
          <p:cNvGrpSpPr/>
          <p:nvPr/>
        </p:nvGrpSpPr>
        <p:grpSpPr>
          <a:xfrm>
            <a:off x="5307334" y="4223844"/>
            <a:ext cx="774922" cy="550089"/>
            <a:chOff x="10505351" y="3922519"/>
            <a:chExt cx="1515000" cy="1045200"/>
          </a:xfrm>
        </p:grpSpPr>
        <p:sp>
          <p:nvSpPr>
            <p:cNvPr id="576" name="Google Shape;576;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77" name="Google Shape;577;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578" name="Google Shape;578;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79" name="Google Shape;579;g240fa8fc8f9_0_921"/>
          <p:cNvGrpSpPr/>
          <p:nvPr/>
        </p:nvGrpSpPr>
        <p:grpSpPr>
          <a:xfrm>
            <a:off x="8767016" y="2465444"/>
            <a:ext cx="2765606" cy="658589"/>
            <a:chOff x="-1" y="-1"/>
            <a:chExt cx="2980500" cy="661500"/>
          </a:xfrm>
        </p:grpSpPr>
        <p:sp>
          <p:nvSpPr>
            <p:cNvPr id="570" name="Google Shape;570;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80" name="Google Shape;580;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581" name="Google Shape;581;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582" name="Google Shape;582;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583" name="Google Shape;583;g240fa8fc8f9_0_921"/>
          <p:cNvGrpSpPr/>
          <p:nvPr/>
        </p:nvGrpSpPr>
        <p:grpSpPr>
          <a:xfrm>
            <a:off x="6976760" y="4238679"/>
            <a:ext cx="718965" cy="550077"/>
            <a:chOff x="11032282" y="4199339"/>
            <a:chExt cx="770100" cy="589200"/>
          </a:xfrm>
        </p:grpSpPr>
        <p:sp>
          <p:nvSpPr>
            <p:cNvPr id="584" name="Google Shape;584;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85" name="Google Shape;585;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586" name="Google Shape;586;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587" name="Google Shape;587;g240fa8fc8f9_0_921"/>
          <p:cNvGrpSpPr/>
          <p:nvPr/>
        </p:nvGrpSpPr>
        <p:grpSpPr>
          <a:xfrm>
            <a:off x="8623560" y="4244493"/>
            <a:ext cx="774701" cy="550357"/>
            <a:chOff x="10218882" y="4144867"/>
            <a:chExt cx="829800" cy="589500"/>
          </a:xfrm>
        </p:grpSpPr>
        <p:sp>
          <p:nvSpPr>
            <p:cNvPr id="588" name="Google Shape;588;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89" name="Google Shape;589;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590" name="Google Shape;590;g240fa8fc8f9_0_921"/>
          <p:cNvGrpSpPr/>
          <p:nvPr/>
        </p:nvGrpSpPr>
        <p:grpSpPr>
          <a:xfrm>
            <a:off x="9469348" y="4244637"/>
            <a:ext cx="774701" cy="550077"/>
            <a:chOff x="220316" y="4242138"/>
            <a:chExt cx="829800" cy="589200"/>
          </a:xfrm>
        </p:grpSpPr>
        <p:sp>
          <p:nvSpPr>
            <p:cNvPr id="591" name="Google Shape;591;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2" name="Google Shape;592;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593" name="Google Shape;593;g240fa8fc8f9_0_921"/>
          <p:cNvGrpSpPr/>
          <p:nvPr/>
        </p:nvGrpSpPr>
        <p:grpSpPr>
          <a:xfrm>
            <a:off x="7773807" y="4246189"/>
            <a:ext cx="774701" cy="550077"/>
            <a:chOff x="11129824" y="4144922"/>
            <a:chExt cx="829800" cy="589200"/>
          </a:xfrm>
        </p:grpSpPr>
        <p:sp>
          <p:nvSpPr>
            <p:cNvPr id="594" name="Google Shape;594;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5" name="Google Shape;595;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596" name="Google Shape;596;g240fa8fc8f9_0_921"/>
          <p:cNvGrpSpPr/>
          <p:nvPr/>
        </p:nvGrpSpPr>
        <p:grpSpPr>
          <a:xfrm>
            <a:off x="1904809" y="4224075"/>
            <a:ext cx="774701" cy="550077"/>
            <a:chOff x="2059808" y="4123084"/>
            <a:chExt cx="829800" cy="589200"/>
          </a:xfrm>
        </p:grpSpPr>
        <p:sp>
          <p:nvSpPr>
            <p:cNvPr id="597" name="Google Shape;597;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8" name="Google Shape;598;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599" name="Google Shape;599;g240fa8fc8f9_0_921"/>
          <p:cNvGrpSpPr/>
          <p:nvPr/>
        </p:nvGrpSpPr>
        <p:grpSpPr>
          <a:xfrm>
            <a:off x="1054353" y="4224024"/>
            <a:ext cx="774701" cy="550357"/>
            <a:chOff x="1148865" y="4123029"/>
            <a:chExt cx="829800" cy="589500"/>
          </a:xfrm>
        </p:grpSpPr>
        <p:sp>
          <p:nvSpPr>
            <p:cNvPr id="600" name="Google Shape;600;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01" name="Google Shape;601;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602" name="Google Shape;602;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03" name="Google Shape;603;g240fa8fc8f9_0_921"/>
          <p:cNvGrpSpPr/>
          <p:nvPr/>
        </p:nvGrpSpPr>
        <p:grpSpPr>
          <a:xfrm>
            <a:off x="203897" y="4224075"/>
            <a:ext cx="774701" cy="550077"/>
            <a:chOff x="237923" y="4123084"/>
            <a:chExt cx="829800" cy="589200"/>
          </a:xfrm>
        </p:grpSpPr>
        <p:sp>
          <p:nvSpPr>
            <p:cNvPr id="604" name="Google Shape;604;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05" name="Google Shape;605;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606" name="Google Shape;606;g240fa8fc8f9_0_921"/>
          <p:cNvGrpSpPr/>
          <p:nvPr/>
        </p:nvGrpSpPr>
        <p:grpSpPr>
          <a:xfrm>
            <a:off x="2755265" y="4224008"/>
            <a:ext cx="774701" cy="550357"/>
            <a:chOff x="2970750" y="4123012"/>
            <a:chExt cx="829800" cy="589500"/>
          </a:xfrm>
        </p:grpSpPr>
        <p:sp>
          <p:nvSpPr>
            <p:cNvPr id="607" name="Google Shape;607;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08" name="Google Shape;608;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609" name="Google Shape;609;g240fa8fc8f9_0_921"/>
          <p:cNvGrpSpPr/>
          <p:nvPr/>
        </p:nvGrpSpPr>
        <p:grpSpPr>
          <a:xfrm>
            <a:off x="3605721" y="4224018"/>
            <a:ext cx="1625157" cy="550357"/>
            <a:chOff x="3881693" y="4123022"/>
            <a:chExt cx="1740743" cy="589500"/>
          </a:xfrm>
        </p:grpSpPr>
        <p:sp>
          <p:nvSpPr>
            <p:cNvPr id="610" name="Google Shape;610;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11" name="Google Shape;611;g240fa8fc8f9_0_921"/>
            <p:cNvGrpSpPr/>
            <p:nvPr/>
          </p:nvGrpSpPr>
          <p:grpSpPr>
            <a:xfrm>
              <a:off x="3881693" y="4123022"/>
              <a:ext cx="829800" cy="589500"/>
              <a:chOff x="3881693" y="4123022"/>
              <a:chExt cx="829800" cy="589500"/>
            </a:xfrm>
          </p:grpSpPr>
          <p:sp>
            <p:nvSpPr>
              <p:cNvPr id="612" name="Google Shape;612;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13" name="Google Shape;613;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614" name="Google Shape;614;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615" name="Google Shape;615;g240fa8fc8f9_0_921"/>
          <p:cNvGrpSpPr/>
          <p:nvPr/>
        </p:nvGrpSpPr>
        <p:grpSpPr>
          <a:xfrm>
            <a:off x="6157051" y="4224127"/>
            <a:ext cx="718965" cy="550077"/>
            <a:chOff x="6614480" y="4123139"/>
            <a:chExt cx="770100" cy="589200"/>
          </a:xfrm>
        </p:grpSpPr>
        <p:sp>
          <p:nvSpPr>
            <p:cNvPr id="616" name="Google Shape;616;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17" name="Google Shape;617;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618" name="Google Shape;618;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619" name="Google Shape;619;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620" name="Google Shape;620;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621" name="Google Shape;621;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27" name="Google Shape;627;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28" name="Google Shape;628;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29" name="Google Shape;629;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30" name="Google Shape;630;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31" name="Google Shape;631;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32" name="Google Shape;632;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33" name="Google Shape;633;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34" name="Google Shape;634;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descr="A flat screen television&#10;&#10;Description automatically generated" id="639" name="Google Shape;639;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40" name="Google Shape;640;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41" name="Google Shape;641;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42" name="Google Shape;642;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43" name="Google Shape;643;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44" name="Google Shape;644;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645" name="Google Shape;645;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646" name="Google Shape;646;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647" name="Google Shape;647;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653" name="Google Shape;653;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654" name="Google Shape;654;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655" name="Google Shape;655;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656" name="Google Shape;656;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657" name="Google Shape;657;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658" name="Google Shape;658;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descr="A picture containing truck, sitting, luggage, front&#10;&#10;Description automatically generated" id="663" name="Google Shape;663;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664" name="Google Shape;664;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665" name="Google Shape;665;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666" name="Google Shape;666;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667" name="Google Shape;667;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668" name="Google Shape;668;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pSp>
        <p:nvGrpSpPr>
          <p:cNvPr id="673" name="Google Shape;673;g117e4d82ba8_0_74"/>
          <p:cNvGrpSpPr/>
          <p:nvPr/>
        </p:nvGrpSpPr>
        <p:grpSpPr>
          <a:xfrm>
            <a:off x="395639" y="122289"/>
            <a:ext cx="11611532" cy="3306888"/>
            <a:chOff x="263878" y="2633496"/>
            <a:chExt cx="8886150" cy="2614761"/>
          </a:xfrm>
        </p:grpSpPr>
        <p:sp>
          <p:nvSpPr>
            <p:cNvPr id="674" name="Google Shape;674;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675" name="Google Shape;675;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676" name="Google Shape;676;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677" name="Google Shape;677;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678" name="Google Shape;678;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679" name="Google Shape;679;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descr="A picture containing cake, doll, toy, table&#10;&#10;Description automatically generated" id="684" name="Google Shape;684;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685" name="Google Shape;685;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686" name="Google Shape;686;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687" name="Google Shape;687;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688" name="Google Shape;688;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689" name="Google Shape;689;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690" name="Google Shape;690;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697" name="Google Shape;697;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698" name="Google Shape;698;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699" name="Google Shape;699;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00" name="Google Shape;700;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07" name="Google Shape;707;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08" name="Google Shape;708;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09" name="Google Shape;709;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10" name="Google Shape;710;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11" name="Google Shape;711;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12" name="Google Shape;712;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19" name="Google Shape;719;g117e4d82ba8_0_115"/>
          <p:cNvGrpSpPr/>
          <p:nvPr/>
        </p:nvGrpSpPr>
        <p:grpSpPr>
          <a:xfrm>
            <a:off x="984925" y="708300"/>
            <a:ext cx="9601400" cy="1773900"/>
            <a:chOff x="1023525" y="4169475"/>
            <a:chExt cx="9601400" cy="1773900"/>
          </a:xfrm>
        </p:grpSpPr>
        <p:grpSp>
          <p:nvGrpSpPr>
            <p:cNvPr id="720" name="Google Shape;720;g117e4d82ba8_0_115"/>
            <p:cNvGrpSpPr/>
            <p:nvPr/>
          </p:nvGrpSpPr>
          <p:grpSpPr>
            <a:xfrm>
              <a:off x="1023525" y="4169475"/>
              <a:ext cx="9601400" cy="715500"/>
              <a:chOff x="1023525" y="4169475"/>
              <a:chExt cx="9601400" cy="715500"/>
            </a:xfrm>
          </p:grpSpPr>
          <p:sp>
            <p:nvSpPr>
              <p:cNvPr id="721" name="Google Shape;721;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22" name="Google Shape;722;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23" name="Google Shape;723;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24" name="Google Shape;724;g117e4d82ba8_0_115"/>
              <p:cNvGrpSpPr/>
              <p:nvPr/>
            </p:nvGrpSpPr>
            <p:grpSpPr>
              <a:xfrm>
                <a:off x="1023525" y="4169475"/>
                <a:ext cx="5640550" cy="715500"/>
                <a:chOff x="1023525" y="4169475"/>
                <a:chExt cx="5640550" cy="715500"/>
              </a:xfrm>
            </p:grpSpPr>
            <p:grpSp>
              <p:nvGrpSpPr>
                <p:cNvPr id="725" name="Google Shape;725;g117e4d82ba8_0_115"/>
                <p:cNvGrpSpPr/>
                <p:nvPr/>
              </p:nvGrpSpPr>
              <p:grpSpPr>
                <a:xfrm>
                  <a:off x="1023525" y="4169475"/>
                  <a:ext cx="2999983" cy="715500"/>
                  <a:chOff x="1023525" y="4169475"/>
                  <a:chExt cx="2999983" cy="715500"/>
                </a:xfrm>
              </p:grpSpPr>
              <p:sp>
                <p:nvSpPr>
                  <p:cNvPr id="726" name="Google Shape;726;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27" name="Google Shape;727;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28" name="Google Shape;728;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29" name="Google Shape;729;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30" name="Google Shape;730;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32" name="Google Shape;732;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33" name="Google Shape;733;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id="739" name="Google Shape;739;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40" name="Google Shape;740;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41" name="Google Shape;741;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42" name="Google Shape;742;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43" name="Google Shape;743;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750" name="Google Shape;750;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751" name="Google Shape;751;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752" name="Google Shape;752;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753" name="Google Shape;753;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754" name="Google Shape;754;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755" name="Google Shape;755;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756" name="Google Shape;756;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763" name="Google Shape;763;g142bb772fa3_1_885"/>
          <p:cNvGrpSpPr/>
          <p:nvPr/>
        </p:nvGrpSpPr>
        <p:grpSpPr>
          <a:xfrm>
            <a:off x="442746" y="5245039"/>
            <a:ext cx="6952121" cy="764368"/>
            <a:chOff x="442746" y="3492439"/>
            <a:chExt cx="6952121" cy="764368"/>
          </a:xfrm>
        </p:grpSpPr>
        <p:pic>
          <p:nvPicPr>
            <p:cNvPr id="764" name="Google Shape;764;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765" name="Google Shape;765;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766" name="Google Shape;766;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767" name="Google Shape;767;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768" name="Google Shape;768;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769" name="Google Shape;769;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770" name="Google Shape;770;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771" name="Google Shape;771;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772" name="Google Shape;772;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773" name="Google Shape;773;g142bb772fa3_1_885"/>
          <p:cNvGrpSpPr/>
          <p:nvPr/>
        </p:nvGrpSpPr>
        <p:grpSpPr>
          <a:xfrm>
            <a:off x="623745" y="600017"/>
            <a:ext cx="6471322" cy="1022575"/>
            <a:chOff x="1855104" y="882787"/>
            <a:chExt cx="8162616" cy="1289665"/>
          </a:xfrm>
        </p:grpSpPr>
        <p:pic>
          <p:nvPicPr>
            <p:cNvPr id="774" name="Google Shape;774;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775" name="Google Shape;775;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776" name="Google Shape;776;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777" name="Google Shape;777;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778" name="Google Shape;778;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779" name="Google Shape;779;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780" name="Google Shape;780;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781" name="Google Shape;781;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782" name="Google Shape;782;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783" name="Google Shape;783;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790" name="Google Shape;790;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791" name="Google Shape;791;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792" name="Google Shape;792;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793" name="Google Shape;793;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794" name="Google Shape;794;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795" name="Google Shape;795;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02" name="Google Shape;802;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03" name="Google Shape;803;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04" name="Google Shape;804;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05" name="Google Shape;805;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406400" lvl="0" marL="457200" rtl="0" algn="l">
              <a:spcBef>
                <a:spcPts val="1100"/>
              </a:spcBef>
              <a:spcAft>
                <a:spcPts val="0"/>
              </a:spcAft>
              <a:buSzPts val="2800"/>
              <a:buChar char="•"/>
            </a:pPr>
            <a:r>
              <a:rPr lang="en-US"/>
              <a:t>Zero Trust</a:t>
            </a:r>
            <a:endParaRPr/>
          </a:p>
          <a:p>
            <a:pPr indent="0" lvl="0" marL="0" rtl="0" algn="l">
              <a:spcBef>
                <a:spcPts val="1100"/>
              </a:spcBef>
              <a:spcAft>
                <a:spcPts val="0"/>
              </a:spcAft>
              <a:buSzPts val="2800"/>
              <a:buNone/>
            </a:pPr>
            <a:r>
              <a:t/>
            </a:r>
            <a:endParaRPr/>
          </a:p>
        </p:txBody>
      </p:sp>
      <p:sp>
        <p:nvSpPr>
          <p:cNvPr id="811" name="Google Shape;811;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17" name="Google Shape;817;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18" name="Google Shape;818;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24" name="Google Shape;824;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30" name="Google Shape;830;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18" name="Google Shape;118;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24" name="Google Shape;124;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25" name="Google Shape;125;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26" name="Google Shape;126;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127" name="Google Shape;127;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128" name="Google Shape;128;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129" name="Google Shape;129;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130" name="Google Shape;130;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131" name="Google Shape;131;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132" name="Google Shape;132;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133" name="Google Shape;133;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134" name="Google Shape;134;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135" name="Google Shape;135;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136" name="Google Shape;136;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137" name="Google Shape;137;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138" name="Google Shape;138;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6" name="Google Shape;146;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7" name="Google Shape;147;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149" name="Google Shape;149;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150" name="Google Shape;150;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151" name="Google Shape;151;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152" name="Google Shape;152;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153" name="Google Shape;153;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154" name="Google Shape;154;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155" name="Google Shape;155;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156" name="Google Shape;156;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157" name="Google Shape;157;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158" name="Google Shape;158;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159" name="Google Shape;159;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160" name="Google Shape;160;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161" name="Google Shape;161;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162" name="Google Shape;162;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163" name="Google Shape;163;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164" name="Google Shape;164;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165" name="Google Shape;165;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166" name="Google Shape;166;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167" name="Google Shape;167;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168" name="Google Shape;168;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169" name="Google Shape;169;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170" name="Google Shape;170;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171" name="Google Shape;171;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172" name="Google Shape;172;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173" name="Google Shape;173;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174" name="Google Shape;174;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175" name="Google Shape;175;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176" name="Google Shape;176;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177" name="Google Shape;177;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178" name="Google Shape;178;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179" name="Google Shape;179;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180" name="Google Shape;180;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181" name="Google Shape;181;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182" name="Google Shape;182;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183" name="Google Shape;183;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184" name="Google Shape;184;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185" name="Google Shape;185;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186" name="Google Shape;186;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187" name="Google Shape;187;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188" name="Google Shape;188;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189" name="Google Shape;189;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190" name="Google Shape;190;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191" name="Google Shape;191;p5"/>
          <p:cNvGrpSpPr/>
          <p:nvPr/>
        </p:nvGrpSpPr>
        <p:grpSpPr>
          <a:xfrm>
            <a:off x="10632953" y="3985217"/>
            <a:ext cx="1027396" cy="351111"/>
            <a:chOff x="6753983" y="2893735"/>
            <a:chExt cx="770567" cy="263340"/>
          </a:xfrm>
        </p:grpSpPr>
        <p:pic>
          <p:nvPicPr>
            <p:cNvPr id="192" name="Google Shape;192;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93" name="Google Shape;193;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194" name="Google Shape;194;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195" name="Google Shape;195;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196" name="Google Shape;196;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197" name="Google Shape;197;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198" name="Google Shape;198;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199" name="Google Shape;199;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00" name="Google Shape;200;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01" name="Google Shape;201;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02" name="Google Shape;202;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03" name="Google Shape;203;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04" name="Google Shape;204;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05" name="Google Shape;205;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06" name="Google Shape;206;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07" name="Google Shape;207;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08" name="Google Shape;208;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09" name="Google Shape;209;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10" name="Google Shape;210;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11" name="Google Shape;211;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12" name="Google Shape;212;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13" name="Google Shape;213;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14" name="Google Shape;214;p5"/>
          <p:cNvGrpSpPr/>
          <p:nvPr/>
        </p:nvGrpSpPr>
        <p:grpSpPr>
          <a:xfrm>
            <a:off x="8882308" y="3542059"/>
            <a:ext cx="1293068" cy="298426"/>
            <a:chOff x="6292225" y="2539625"/>
            <a:chExt cx="969825" cy="223825"/>
          </a:xfrm>
        </p:grpSpPr>
        <p:sp>
          <p:nvSpPr>
            <p:cNvPr id="215" name="Google Shape;215;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16" name="Google Shape;216;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17" name="Google Shape;217;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18" name="Google Shape;218;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19" name="Google Shape;219;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20" name="Google Shape;220;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21" name="Google Shape;221;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22" name="Google Shape;222;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23" name="Google Shape;223;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24" name="Google Shape;224;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25" name="Google Shape;225;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26" name="Google Shape;226;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Screen Shot 2021-02-22 at 4.26.37 PM.png" id="231" name="Google Shape;231;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232" name="Google Shape;232;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233" name="Google Shape;233;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39" name="Google Shape;239;p7"/>
          <p:cNvGrpSpPr/>
          <p:nvPr/>
        </p:nvGrpSpPr>
        <p:grpSpPr>
          <a:xfrm>
            <a:off x="449249" y="2408673"/>
            <a:ext cx="1935202" cy="1527203"/>
            <a:chOff x="0" y="-1"/>
            <a:chExt cx="1935201" cy="1527202"/>
          </a:xfrm>
        </p:grpSpPr>
        <p:sp>
          <p:nvSpPr>
            <p:cNvPr id="240" name="Google Shape;24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1" name="Google Shape;24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242" name="Google Shape;242;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3" name="Google Shape;243;p7"/>
          <p:cNvGrpSpPr/>
          <p:nvPr/>
        </p:nvGrpSpPr>
        <p:grpSpPr>
          <a:xfrm>
            <a:off x="2788824" y="2408673"/>
            <a:ext cx="1935202" cy="1527203"/>
            <a:chOff x="0" y="-1"/>
            <a:chExt cx="1935201" cy="1527202"/>
          </a:xfrm>
        </p:grpSpPr>
        <p:sp>
          <p:nvSpPr>
            <p:cNvPr id="244" name="Google Shape;24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5" name="Google Shape;245;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246" name="Google Shape;246;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7" name="Google Shape;247;p7"/>
          <p:cNvGrpSpPr/>
          <p:nvPr/>
        </p:nvGrpSpPr>
        <p:grpSpPr>
          <a:xfrm>
            <a:off x="5128399" y="2408673"/>
            <a:ext cx="1935202" cy="1527203"/>
            <a:chOff x="0" y="-1"/>
            <a:chExt cx="1935201" cy="1527202"/>
          </a:xfrm>
        </p:grpSpPr>
        <p:sp>
          <p:nvSpPr>
            <p:cNvPr id="248" name="Google Shape;248;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9" name="Google Shape;24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250" name="Google Shape;250;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1" name="Google Shape;251;p7"/>
          <p:cNvGrpSpPr/>
          <p:nvPr/>
        </p:nvGrpSpPr>
        <p:grpSpPr>
          <a:xfrm>
            <a:off x="7467973" y="2408673"/>
            <a:ext cx="1935202" cy="1527203"/>
            <a:chOff x="0" y="-1"/>
            <a:chExt cx="1935201" cy="1527202"/>
          </a:xfrm>
        </p:grpSpPr>
        <p:sp>
          <p:nvSpPr>
            <p:cNvPr id="252" name="Google Shape;25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3" name="Google Shape;25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254" name="Google Shape;254;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5" name="Google Shape;255;p7"/>
          <p:cNvGrpSpPr/>
          <p:nvPr/>
        </p:nvGrpSpPr>
        <p:grpSpPr>
          <a:xfrm>
            <a:off x="9807550" y="2408673"/>
            <a:ext cx="1935202" cy="1527203"/>
            <a:chOff x="0" y="-1"/>
            <a:chExt cx="1935201" cy="1527202"/>
          </a:xfrm>
        </p:grpSpPr>
        <p:sp>
          <p:nvSpPr>
            <p:cNvPr id="256" name="Google Shape;25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7" name="Google Shape;25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258" name="Google Shape;258;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9" name="Google Shape;259;p7"/>
          <p:cNvGrpSpPr/>
          <p:nvPr/>
        </p:nvGrpSpPr>
        <p:grpSpPr>
          <a:xfrm>
            <a:off x="449249" y="4317849"/>
            <a:ext cx="1935202" cy="1527203"/>
            <a:chOff x="0" y="-1"/>
            <a:chExt cx="1935201" cy="1527202"/>
          </a:xfrm>
        </p:grpSpPr>
        <p:sp>
          <p:nvSpPr>
            <p:cNvPr id="260" name="Google Shape;26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1" name="Google Shape;26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262" name="Google Shape;262;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3" name="Google Shape;263;p7"/>
          <p:cNvGrpSpPr/>
          <p:nvPr/>
        </p:nvGrpSpPr>
        <p:grpSpPr>
          <a:xfrm>
            <a:off x="2788824" y="4317849"/>
            <a:ext cx="1935202" cy="1527203"/>
            <a:chOff x="0" y="-1"/>
            <a:chExt cx="1935201" cy="1527202"/>
          </a:xfrm>
        </p:grpSpPr>
        <p:sp>
          <p:nvSpPr>
            <p:cNvPr id="264" name="Google Shape;26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5" name="Google Shape;26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266" name="Google Shape;266;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7" name="Google Shape;267;p7"/>
          <p:cNvGrpSpPr/>
          <p:nvPr/>
        </p:nvGrpSpPr>
        <p:grpSpPr>
          <a:xfrm>
            <a:off x="5128399" y="4317849"/>
            <a:ext cx="1935202" cy="1527203"/>
            <a:chOff x="0" y="-1"/>
            <a:chExt cx="1935201" cy="1527202"/>
          </a:xfrm>
        </p:grpSpPr>
        <p:sp>
          <p:nvSpPr>
            <p:cNvPr id="268" name="Google Shape;26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9" name="Google Shape;269;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270" name="Google Shape;270;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1" name="Google Shape;271;p7"/>
          <p:cNvGrpSpPr/>
          <p:nvPr/>
        </p:nvGrpSpPr>
        <p:grpSpPr>
          <a:xfrm>
            <a:off x="7467973" y="4317849"/>
            <a:ext cx="1935202" cy="1527203"/>
            <a:chOff x="0" y="-1"/>
            <a:chExt cx="1935201" cy="1527202"/>
          </a:xfrm>
        </p:grpSpPr>
        <p:sp>
          <p:nvSpPr>
            <p:cNvPr id="272" name="Google Shape;27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3" name="Google Shape;27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274" name="Google Shape;274;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5" name="Google Shape;275;p7"/>
          <p:cNvGrpSpPr/>
          <p:nvPr/>
        </p:nvGrpSpPr>
        <p:grpSpPr>
          <a:xfrm>
            <a:off x="9807550" y="4317849"/>
            <a:ext cx="1935202" cy="1527203"/>
            <a:chOff x="0" y="-1"/>
            <a:chExt cx="1935201" cy="1527202"/>
          </a:xfrm>
        </p:grpSpPr>
        <p:sp>
          <p:nvSpPr>
            <p:cNvPr id="276" name="Google Shape;27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7" name="Google Shape;27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278" name="Google Shape;278;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